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wdp" ContentType="image/vnd.ms-photo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</p:sldMasterIdLst>
  <p:notesMasterIdLst>
    <p:notesMasterId r:id="rId23"/>
  </p:notesMasterIdLst>
  <p:sldIdLst>
    <p:sldId id="368" r:id="rId2"/>
    <p:sldId id="350" r:id="rId3"/>
    <p:sldId id="406" r:id="rId4"/>
    <p:sldId id="408" r:id="rId5"/>
    <p:sldId id="393" r:id="rId6"/>
    <p:sldId id="394" r:id="rId7"/>
    <p:sldId id="320" r:id="rId8"/>
    <p:sldId id="404" r:id="rId9"/>
    <p:sldId id="378" r:id="rId10"/>
    <p:sldId id="379" r:id="rId11"/>
    <p:sldId id="364" r:id="rId12"/>
    <p:sldId id="365" r:id="rId13"/>
    <p:sldId id="366" r:id="rId14"/>
    <p:sldId id="409" r:id="rId15"/>
    <p:sldId id="410" r:id="rId16"/>
    <p:sldId id="403" r:id="rId17"/>
    <p:sldId id="332" r:id="rId18"/>
    <p:sldId id="333" r:id="rId19"/>
    <p:sldId id="401" r:id="rId20"/>
    <p:sldId id="400" r:id="rId21"/>
    <p:sldId id="279" r:id="rId22"/>
  </p:sldIdLst>
  <p:sldSz cx="9144000" cy="5143500" type="screen16x9"/>
  <p:notesSz cx="6858000" cy="9144000"/>
  <p:embeddedFontLst>
    <p:embeddedFont>
      <p:font typeface="Roboto Condensed" charset="0"/>
      <p:regular r:id="rId24"/>
      <p:bold r:id="rId25"/>
      <p:italic r:id="rId26"/>
      <p:boldItalic r:id="rId27"/>
    </p:embeddedFont>
    <p:embeddedFont>
      <p:font typeface="Montserrat" charset="0"/>
      <p:regular r:id="rId28"/>
      <p:bold r:id="rId29"/>
      <p:italic r:id="rId30"/>
      <p:boldItalic r:id="rId31"/>
    </p:embeddedFont>
    <p:embeddedFont>
      <p:font typeface="Microsoft YaHei" pitchFamily="34" charset="-122"/>
      <p:regular r:id="rId32"/>
      <p:bold r:id="rId33"/>
    </p:embeddedFont>
    <p:embeddedFont>
      <p:font typeface="Microsoft YaHei UI" charset="-122"/>
      <p:regular r:id="rId34"/>
      <p:bold r:id="rId35"/>
    </p:embeddedFont>
    <p:embeddedFont>
      <p:font typeface="宋体" pitchFamily="2" charset="-122"/>
      <p:regular r:id="rId36"/>
    </p:embeddedFont>
    <p:embeddedFont>
      <p:font typeface="新細明體" pitchFamily="18" charset="-120"/>
      <p:regular r:id="rId37"/>
    </p:embeddedFont>
    <p:embeddedFont>
      <p:font typeface="標楷體" pitchFamily="65" charset="-120"/>
      <p:regular r:id="rId38"/>
    </p:embeddedFont>
    <p:embeddedFont>
      <p:font typeface="Roboto Condensed Light" charset="0"/>
      <p:regular r:id="rId39"/>
      <p:bold r:id="rId40"/>
      <p:italic r:id="rId41"/>
      <p:boldItalic r:id="rId42"/>
    </p:embeddedFont>
    <p:embeddedFont>
      <p:font typeface="Arvo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AF2355"/>
    <a:srgbClr val="AE4F24"/>
    <a:srgbClr val="47ACD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25D08E4-4CB9-4A25-91DF-C19B82DA8EF8}">
  <a:tblStyle styleId="{025D08E4-4CB9-4A25-91DF-C19B82DA8E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432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74C064-4450-4954-A21A-D5C0548BF367}" type="doc">
      <dgm:prSet loTypeId="urn:microsoft.com/office/officeart/2005/8/layout/orgChart1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1154F95C-70AA-4E44-8A20-334366770D4E}">
      <dgm:prSet phldrT="[Text]" custT="1"/>
      <dgm:spPr>
        <a:solidFill>
          <a:srgbClr val="47ACD9"/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Quản lý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9C1421B8-4623-4BDB-A1B7-0C33FBBFD3B5}" type="parTrans" cxnId="{360D1B60-E679-4D97-963D-6B5650909A43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EFBFABD9-6456-41AA-8D63-E1AE0DC8EACB}" type="sibTrans" cxnId="{360D1B60-E679-4D97-963D-6B5650909A43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0E6CBEB9-F277-476C-B86F-7C199FD8038F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Bếp trường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BBB2091B-696D-44A8-A151-DB3188B3DBCF}" type="parTrans" cxnId="{D0C244F6-1B77-44A3-9DD8-B620334C1852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6DB748F9-F18F-4182-A26F-39A653B6D940}" type="sibTrans" cxnId="{D0C244F6-1B77-44A3-9DD8-B620334C1852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E1D53327-AE94-4AC6-8BE3-54CB4A438DA1}">
      <dgm:prSet phldrT="[Text]" custT="1"/>
      <dgm:spPr>
        <a:solidFill>
          <a:srgbClr val="FFFF00"/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Bếp chuyên gia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E3229AEB-0716-470E-9034-06765E2DE651}" type="parTrans" cxnId="{28FA383C-AC68-45D8-A11F-FC8D7D6F7B79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2BC33925-D71E-426C-AA3B-223D6DC23E7C}" type="sibTrans" cxnId="{28FA383C-AC68-45D8-A11F-FC8D7D6F7B79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422DBE92-43BD-42B2-A980-0A34B312B4D4}">
      <dgm:prSet phldrT="[Text]" custT="1"/>
      <dgm:spPr>
        <a:solidFill>
          <a:srgbClr val="FFFF00"/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Ca ngày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19FD30D2-5D43-467F-B1B9-E80E9C3DD383}" type="parTrans" cxnId="{17561647-9DB9-4F1F-AC16-BE35A51315A8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851E5AD3-03AB-49F0-9143-2C3995B759D5}" type="sibTrans" cxnId="{17561647-9DB9-4F1F-AC16-BE35A51315A8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AF6DC64B-B838-48A8-973C-2634911E4F5E}">
      <dgm:prSet phldrT="[Text]" custT="1"/>
      <dgm:spPr>
        <a:solidFill>
          <a:srgbClr val="FFFF00"/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Ca đêm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CB70BF35-1785-45E0-B28B-620DCAF62FF0}" type="parTrans" cxnId="{8508EE56-9A1C-4C28-975B-6DFCF06953C0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A74A002D-B80C-4F9B-85D1-D355033A9AF5}" type="sibTrans" cxnId="{8508EE56-9A1C-4C28-975B-6DFCF06953C0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50906A46-67E4-411A-B6F5-628432872DBE}" type="asst">
      <dgm:prSet phldrT="[Text]" custT="1"/>
      <dgm:spPr>
        <a:solidFill>
          <a:srgbClr val="00B050"/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Dinh dưỡng viên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6E1B4BD2-FD16-4470-8584-4DE4242552D1}" type="parTrans" cxnId="{4AF681BD-990D-452E-860D-4A0F2E8FA58A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EB5C9632-40FB-41D7-B4CA-02FE7A07033B}" type="sibTrans" cxnId="{4AF681BD-990D-452E-860D-4A0F2E8FA58A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7B9253B0-4C1C-4122-9DAF-AC101AF9AD2D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Đầu bếp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E04105F7-C9F3-4B8D-84DE-BFB1A930C857}" type="parTrans" cxnId="{54687EE3-4D23-4CBF-9C29-0AC1DD8880BE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8B016EBB-09A5-425B-B14C-8845014415BC}" type="sibTrans" cxnId="{54687EE3-4D23-4CBF-9C29-0AC1DD8880BE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0A09304E-364A-4265-A894-8E4B51147B81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Phụ bếp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8076D2A2-17A8-417C-9453-0B0004AB2944}" type="parTrans" cxnId="{2AFD4218-18FD-4CA2-8203-9A7566BA8660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C497496A-2388-475B-8E96-60B93738C5C8}" type="sibTrans" cxnId="{2AFD4218-18FD-4CA2-8203-9A7566BA8660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CAA02EEB-C0DE-4488-BF5B-9CAE239E2EB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Đầu bếp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9E41A91E-CE4A-460D-AD2A-A57E346E6304}" type="parTrans" cxnId="{F0DC7546-06AB-4D7F-8D5E-49613F215379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A40460E4-079D-451B-A647-4C4A49347DE7}" type="sibTrans" cxnId="{F0DC7546-06AB-4D7F-8D5E-49613F215379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29B466E0-1426-473A-A6F4-49C5B8235EDE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Phụ bếp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B66121BA-164E-4B0A-B0B0-183F553971C1}" type="parTrans" cxnId="{835FCF8D-030A-48A1-84F2-7509B3D65AF9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87C7F5CB-EF4E-4A4C-97EA-263675FD8349}" type="sibTrans" cxnId="{835FCF8D-030A-48A1-84F2-7509B3D65AF9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0E3328D4-4159-4987-9DC7-52751F898BD1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Thủ kho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B5749436-F93B-43CE-99F3-C0A56ED52C01}" type="parTrans" cxnId="{3E36D8F0-4298-4580-953E-AE14CE64645D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FDC3DF64-F844-46D8-9A49-0BBD2E2BFCED}" type="sibTrans" cxnId="{3E36D8F0-4298-4580-953E-AE14CE64645D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1519781A-7A44-411C-8785-562108374DCB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Đầu bếp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F60F4C87-30D8-46BC-955C-4F0C27588EA6}" type="parTrans" cxnId="{643BCFAC-2557-4828-97AF-80861178D0BB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D92B50D6-A707-40E6-B829-59F547C31DD0}" type="sibTrans" cxnId="{643BCFAC-2557-4828-97AF-80861178D0BB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380C1F7E-20DF-4BF6-9DC3-7B71C83C2CBC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Phụ bếp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7D1E1669-98DD-4DE2-ABD4-F38B8781DDA6}" type="parTrans" cxnId="{A1A04A1F-334E-4840-8B34-CC325D11263C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176A33DD-61BA-4548-A14C-A55D72139E99}" type="sibTrans" cxnId="{A1A04A1F-334E-4840-8B34-CC325D11263C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120F084A-E440-4483-925A-F814404A1584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Công nhân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2AF78210-D822-4C6C-8719-F5178A8D482D}" type="parTrans" cxnId="{8F16C56C-742B-4FB3-839C-C6C04D54D729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370EC07A-F168-4321-8713-FA6BF92DB1EA}" type="sibTrans" cxnId="{8F16C56C-742B-4FB3-839C-C6C04D54D729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8CAA9191-798C-43A1-8A27-8A963D0E3045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vi-VN" sz="1400" b="1" dirty="0" smtClean="0">
              <a:solidFill>
                <a:schemeClr val="tx1"/>
              </a:solidFill>
              <a:latin typeface="+mj-lt"/>
            </a:rPr>
            <a:t>Công nhân</a:t>
          </a:r>
          <a:endParaRPr lang="en-US" sz="1400" b="1" dirty="0">
            <a:solidFill>
              <a:schemeClr val="tx1"/>
            </a:solidFill>
            <a:latin typeface="+mj-lt"/>
          </a:endParaRPr>
        </a:p>
      </dgm:t>
    </dgm:pt>
    <dgm:pt modelId="{1172B3CA-DF39-4ADC-A4FF-D640F2F1541B}" type="parTrans" cxnId="{FC638BBA-61CD-4002-83B1-17A20A887CB1}">
      <dgm:prSet/>
      <dgm:spPr/>
      <dgm:t>
        <a:bodyPr/>
        <a:lstStyle/>
        <a:p>
          <a:endParaRPr lang="en-US" sz="3600" b="1">
            <a:solidFill>
              <a:schemeClr val="tx1"/>
            </a:solidFill>
            <a:latin typeface="+mj-lt"/>
          </a:endParaRPr>
        </a:p>
      </dgm:t>
    </dgm:pt>
    <dgm:pt modelId="{DDB44BF8-D86E-40EE-8BBF-84B93A12AA96}" type="sibTrans" cxnId="{FC638BBA-61CD-4002-83B1-17A20A887CB1}">
      <dgm:prSet custT="1"/>
      <dgm:spPr/>
      <dgm:t>
        <a:bodyPr/>
        <a:lstStyle/>
        <a:p>
          <a:endParaRPr lang="en-US" sz="1050" b="1">
            <a:solidFill>
              <a:schemeClr val="tx1"/>
            </a:solidFill>
            <a:latin typeface="+mj-lt"/>
          </a:endParaRPr>
        </a:p>
      </dgm:t>
    </dgm:pt>
    <dgm:pt modelId="{3C6F9DF9-D40A-426C-AA32-CC6AE6FFFE86}" type="pres">
      <dgm:prSet presAssocID="{A674C064-4450-4954-A21A-D5C0548BF36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A1D90D9-D892-43B1-85CF-74B5663C306A}" type="pres">
      <dgm:prSet presAssocID="{1154F95C-70AA-4E44-8A20-334366770D4E}" presName="hierRoot1" presStyleCnt="0">
        <dgm:presLayoutVars>
          <dgm:hierBranch val="init"/>
        </dgm:presLayoutVars>
      </dgm:prSet>
      <dgm:spPr/>
    </dgm:pt>
    <dgm:pt modelId="{EC2E6EED-14C5-4613-A3F5-F7A8D6C1EFC8}" type="pres">
      <dgm:prSet presAssocID="{1154F95C-70AA-4E44-8A20-334366770D4E}" presName="rootComposite1" presStyleCnt="0"/>
      <dgm:spPr/>
    </dgm:pt>
    <dgm:pt modelId="{27EB35C0-1BAD-404A-A6BD-2EE2EEF7BD04}" type="pres">
      <dgm:prSet presAssocID="{1154F95C-70AA-4E44-8A20-334366770D4E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0122F-9F2A-4A26-AE0E-CAE3D0FE5883}" type="pres">
      <dgm:prSet presAssocID="{1154F95C-70AA-4E44-8A20-334366770D4E}" presName="rootConnector1" presStyleLbl="node1" presStyleIdx="0" presStyleCnt="0"/>
      <dgm:spPr/>
      <dgm:t>
        <a:bodyPr/>
        <a:lstStyle/>
        <a:p>
          <a:endParaRPr lang="en-US"/>
        </a:p>
      </dgm:t>
    </dgm:pt>
    <dgm:pt modelId="{BB2B9ED6-59E3-47C2-B4D7-2F205F29598A}" type="pres">
      <dgm:prSet presAssocID="{1154F95C-70AA-4E44-8A20-334366770D4E}" presName="hierChild2" presStyleCnt="0"/>
      <dgm:spPr/>
    </dgm:pt>
    <dgm:pt modelId="{F283819E-BFBE-49A1-BEFE-DECFAC45BCF6}" type="pres">
      <dgm:prSet presAssocID="{E3229AEB-0716-470E-9034-06765E2DE651}" presName="Name37" presStyleLbl="parChTrans1D2" presStyleIdx="0" presStyleCnt="5"/>
      <dgm:spPr/>
      <dgm:t>
        <a:bodyPr/>
        <a:lstStyle/>
        <a:p>
          <a:endParaRPr lang="en-US"/>
        </a:p>
      </dgm:t>
    </dgm:pt>
    <dgm:pt modelId="{D8048D3B-0F5F-4C2C-8B5A-FFF88BAA644D}" type="pres">
      <dgm:prSet presAssocID="{E1D53327-AE94-4AC6-8BE3-54CB4A438DA1}" presName="hierRoot2" presStyleCnt="0">
        <dgm:presLayoutVars>
          <dgm:hierBranch val="init"/>
        </dgm:presLayoutVars>
      </dgm:prSet>
      <dgm:spPr/>
    </dgm:pt>
    <dgm:pt modelId="{628FCDC0-A7E8-431E-9F5C-9153FD740596}" type="pres">
      <dgm:prSet presAssocID="{E1D53327-AE94-4AC6-8BE3-54CB4A438DA1}" presName="rootComposite" presStyleCnt="0"/>
      <dgm:spPr/>
    </dgm:pt>
    <dgm:pt modelId="{03F8D8AF-2773-4D85-A907-BE41661E3C82}" type="pres">
      <dgm:prSet presAssocID="{E1D53327-AE94-4AC6-8BE3-54CB4A438DA1}" presName="rootText" presStyleLbl="node2" presStyleIdx="0" presStyleCnt="3" custScaleX="1633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DB127F-19FF-4CE5-B76F-48920FD781CC}" type="pres">
      <dgm:prSet presAssocID="{E1D53327-AE94-4AC6-8BE3-54CB4A438DA1}" presName="rootConnector" presStyleLbl="node2" presStyleIdx="0" presStyleCnt="3"/>
      <dgm:spPr/>
      <dgm:t>
        <a:bodyPr/>
        <a:lstStyle/>
        <a:p>
          <a:endParaRPr lang="en-US"/>
        </a:p>
      </dgm:t>
    </dgm:pt>
    <dgm:pt modelId="{EE299D9A-C9C0-48C5-9E61-D6DB01B1AB5A}" type="pres">
      <dgm:prSet presAssocID="{E1D53327-AE94-4AC6-8BE3-54CB4A438DA1}" presName="hierChild4" presStyleCnt="0"/>
      <dgm:spPr/>
    </dgm:pt>
    <dgm:pt modelId="{591C5347-2202-41A5-AF81-A8DA3ADCAD21}" type="pres">
      <dgm:prSet presAssocID="{E04105F7-C9F3-4B8D-84DE-BFB1A930C857}" presName="Name37" presStyleLbl="parChTrans1D3" presStyleIdx="0" presStyleCnt="9"/>
      <dgm:spPr/>
      <dgm:t>
        <a:bodyPr/>
        <a:lstStyle/>
        <a:p>
          <a:endParaRPr lang="en-US"/>
        </a:p>
      </dgm:t>
    </dgm:pt>
    <dgm:pt modelId="{302C809A-5431-4F1D-BCE7-73387888CF20}" type="pres">
      <dgm:prSet presAssocID="{7B9253B0-4C1C-4122-9DAF-AC101AF9AD2D}" presName="hierRoot2" presStyleCnt="0">
        <dgm:presLayoutVars>
          <dgm:hierBranch val="init"/>
        </dgm:presLayoutVars>
      </dgm:prSet>
      <dgm:spPr/>
    </dgm:pt>
    <dgm:pt modelId="{ED442075-FECE-4054-83C0-1E46248A06A3}" type="pres">
      <dgm:prSet presAssocID="{7B9253B0-4C1C-4122-9DAF-AC101AF9AD2D}" presName="rootComposite" presStyleCnt="0"/>
      <dgm:spPr/>
    </dgm:pt>
    <dgm:pt modelId="{A2B9E9C5-EB33-4162-8B6D-4C31016E6F93}" type="pres">
      <dgm:prSet presAssocID="{7B9253B0-4C1C-4122-9DAF-AC101AF9AD2D}" presName="rootText" presStyleLbl="node3" presStyleIdx="0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571A69-FEFF-4837-86C8-247E4A36E097}" type="pres">
      <dgm:prSet presAssocID="{7B9253B0-4C1C-4122-9DAF-AC101AF9AD2D}" presName="rootConnector" presStyleLbl="node3" presStyleIdx="0" presStyleCnt="9"/>
      <dgm:spPr/>
      <dgm:t>
        <a:bodyPr/>
        <a:lstStyle/>
        <a:p>
          <a:endParaRPr lang="en-US"/>
        </a:p>
      </dgm:t>
    </dgm:pt>
    <dgm:pt modelId="{5B52A979-4F7A-4675-A313-096631F18042}" type="pres">
      <dgm:prSet presAssocID="{7B9253B0-4C1C-4122-9DAF-AC101AF9AD2D}" presName="hierChild4" presStyleCnt="0"/>
      <dgm:spPr/>
    </dgm:pt>
    <dgm:pt modelId="{3D3CD8D7-CD56-4251-A3BB-CCB5AAEB160C}" type="pres">
      <dgm:prSet presAssocID="{7B9253B0-4C1C-4122-9DAF-AC101AF9AD2D}" presName="hierChild5" presStyleCnt="0"/>
      <dgm:spPr/>
    </dgm:pt>
    <dgm:pt modelId="{1E734580-C1B4-4CAA-BAAB-82377E187447}" type="pres">
      <dgm:prSet presAssocID="{8076D2A2-17A8-417C-9453-0B0004AB2944}" presName="Name37" presStyleLbl="parChTrans1D3" presStyleIdx="1" presStyleCnt="9"/>
      <dgm:spPr/>
      <dgm:t>
        <a:bodyPr/>
        <a:lstStyle/>
        <a:p>
          <a:endParaRPr lang="en-US"/>
        </a:p>
      </dgm:t>
    </dgm:pt>
    <dgm:pt modelId="{87F1CA92-9680-44DD-BA2B-D2E013E7F82A}" type="pres">
      <dgm:prSet presAssocID="{0A09304E-364A-4265-A894-8E4B51147B81}" presName="hierRoot2" presStyleCnt="0">
        <dgm:presLayoutVars>
          <dgm:hierBranch val="init"/>
        </dgm:presLayoutVars>
      </dgm:prSet>
      <dgm:spPr/>
    </dgm:pt>
    <dgm:pt modelId="{BBABD606-4844-4DCC-B770-2856BC7D7BD4}" type="pres">
      <dgm:prSet presAssocID="{0A09304E-364A-4265-A894-8E4B51147B81}" presName="rootComposite" presStyleCnt="0"/>
      <dgm:spPr/>
    </dgm:pt>
    <dgm:pt modelId="{2AACBAA6-C519-4A6D-8580-9D633B1BFD06}" type="pres">
      <dgm:prSet presAssocID="{0A09304E-364A-4265-A894-8E4B51147B81}" presName="rootText" presStyleLbl="node3" presStyleIdx="1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8F3799-7A94-455E-A0AD-10C082EE8BDB}" type="pres">
      <dgm:prSet presAssocID="{0A09304E-364A-4265-A894-8E4B51147B81}" presName="rootConnector" presStyleLbl="node3" presStyleIdx="1" presStyleCnt="9"/>
      <dgm:spPr/>
      <dgm:t>
        <a:bodyPr/>
        <a:lstStyle/>
        <a:p>
          <a:endParaRPr lang="en-US"/>
        </a:p>
      </dgm:t>
    </dgm:pt>
    <dgm:pt modelId="{53D0911F-2BAD-4BD0-975F-F1DEFACC1EF1}" type="pres">
      <dgm:prSet presAssocID="{0A09304E-364A-4265-A894-8E4B51147B81}" presName="hierChild4" presStyleCnt="0"/>
      <dgm:spPr/>
    </dgm:pt>
    <dgm:pt modelId="{72C0C6AA-E4CF-467C-85AE-7B908EF0C1F2}" type="pres">
      <dgm:prSet presAssocID="{0A09304E-364A-4265-A894-8E4B51147B81}" presName="hierChild5" presStyleCnt="0"/>
      <dgm:spPr/>
    </dgm:pt>
    <dgm:pt modelId="{A175EB10-8ECD-42A9-97DD-6701E09E32FA}" type="pres">
      <dgm:prSet presAssocID="{E1D53327-AE94-4AC6-8BE3-54CB4A438DA1}" presName="hierChild5" presStyleCnt="0"/>
      <dgm:spPr/>
    </dgm:pt>
    <dgm:pt modelId="{D46B062B-4CC5-4D09-AB66-C5519CD80065}" type="pres">
      <dgm:prSet presAssocID="{19FD30D2-5D43-467F-B1B9-E80E9C3DD383}" presName="Name37" presStyleLbl="parChTrans1D2" presStyleIdx="1" presStyleCnt="5"/>
      <dgm:spPr/>
      <dgm:t>
        <a:bodyPr/>
        <a:lstStyle/>
        <a:p>
          <a:endParaRPr lang="en-US"/>
        </a:p>
      </dgm:t>
    </dgm:pt>
    <dgm:pt modelId="{DF48E4BF-912A-45F7-B983-99A05FAE8670}" type="pres">
      <dgm:prSet presAssocID="{422DBE92-43BD-42B2-A980-0A34B312B4D4}" presName="hierRoot2" presStyleCnt="0">
        <dgm:presLayoutVars>
          <dgm:hierBranch val="init"/>
        </dgm:presLayoutVars>
      </dgm:prSet>
      <dgm:spPr/>
    </dgm:pt>
    <dgm:pt modelId="{75A2146D-6DCD-48D7-A51F-6BB2DAC70972}" type="pres">
      <dgm:prSet presAssocID="{422DBE92-43BD-42B2-A980-0A34B312B4D4}" presName="rootComposite" presStyleCnt="0"/>
      <dgm:spPr/>
    </dgm:pt>
    <dgm:pt modelId="{D71A58CE-089C-4DFB-8321-2934B6A16E90}" type="pres">
      <dgm:prSet presAssocID="{422DBE92-43BD-42B2-A980-0A34B312B4D4}" presName="rootText" presStyleLbl="node2" presStyleIdx="1" presStyleCnt="3" custScaleX="1633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FF1829-E6F9-4611-8A05-7D8F7A3EB599}" type="pres">
      <dgm:prSet presAssocID="{422DBE92-43BD-42B2-A980-0A34B312B4D4}" presName="rootConnector" presStyleLbl="node2" presStyleIdx="1" presStyleCnt="3"/>
      <dgm:spPr/>
      <dgm:t>
        <a:bodyPr/>
        <a:lstStyle/>
        <a:p>
          <a:endParaRPr lang="en-US"/>
        </a:p>
      </dgm:t>
    </dgm:pt>
    <dgm:pt modelId="{1455D274-3B4F-4458-9657-73596CCC120D}" type="pres">
      <dgm:prSet presAssocID="{422DBE92-43BD-42B2-A980-0A34B312B4D4}" presName="hierChild4" presStyleCnt="0"/>
      <dgm:spPr/>
    </dgm:pt>
    <dgm:pt modelId="{1EE76472-6B85-40F5-A602-E5D4679459FF}" type="pres">
      <dgm:prSet presAssocID="{9E41A91E-CE4A-460D-AD2A-A57E346E6304}" presName="Name37" presStyleLbl="parChTrans1D3" presStyleIdx="2" presStyleCnt="9"/>
      <dgm:spPr/>
      <dgm:t>
        <a:bodyPr/>
        <a:lstStyle/>
        <a:p>
          <a:endParaRPr lang="en-US"/>
        </a:p>
      </dgm:t>
    </dgm:pt>
    <dgm:pt modelId="{2EEBEDB5-64FB-45F7-AEDC-484F3E46042F}" type="pres">
      <dgm:prSet presAssocID="{CAA02EEB-C0DE-4488-BF5B-9CAE239E2EBF}" presName="hierRoot2" presStyleCnt="0">
        <dgm:presLayoutVars>
          <dgm:hierBranch val="init"/>
        </dgm:presLayoutVars>
      </dgm:prSet>
      <dgm:spPr/>
    </dgm:pt>
    <dgm:pt modelId="{1214634E-4B33-408F-A7F6-5C7DDB5C8181}" type="pres">
      <dgm:prSet presAssocID="{CAA02EEB-C0DE-4488-BF5B-9CAE239E2EBF}" presName="rootComposite" presStyleCnt="0"/>
      <dgm:spPr/>
    </dgm:pt>
    <dgm:pt modelId="{F977141E-A0FB-46D4-B150-998B4A65191B}" type="pres">
      <dgm:prSet presAssocID="{CAA02EEB-C0DE-4488-BF5B-9CAE239E2EBF}" presName="rootText" presStyleLbl="node3" presStyleIdx="2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05E24C-6383-4AC9-A41F-0922D89B3394}" type="pres">
      <dgm:prSet presAssocID="{CAA02EEB-C0DE-4488-BF5B-9CAE239E2EBF}" presName="rootConnector" presStyleLbl="node3" presStyleIdx="2" presStyleCnt="9"/>
      <dgm:spPr/>
      <dgm:t>
        <a:bodyPr/>
        <a:lstStyle/>
        <a:p>
          <a:endParaRPr lang="en-US"/>
        </a:p>
      </dgm:t>
    </dgm:pt>
    <dgm:pt modelId="{56CCBB20-699F-434C-BE16-1167A178CB6E}" type="pres">
      <dgm:prSet presAssocID="{CAA02EEB-C0DE-4488-BF5B-9CAE239E2EBF}" presName="hierChild4" presStyleCnt="0"/>
      <dgm:spPr/>
    </dgm:pt>
    <dgm:pt modelId="{DB89F532-B24F-4A4E-ABB3-E995250D2529}" type="pres">
      <dgm:prSet presAssocID="{CAA02EEB-C0DE-4488-BF5B-9CAE239E2EBF}" presName="hierChild5" presStyleCnt="0"/>
      <dgm:spPr/>
    </dgm:pt>
    <dgm:pt modelId="{3CA46214-95A9-4E63-8A2E-D1BAD2DABB9A}" type="pres">
      <dgm:prSet presAssocID="{B66121BA-164E-4B0A-B0B0-183F553971C1}" presName="Name37" presStyleLbl="parChTrans1D3" presStyleIdx="3" presStyleCnt="9"/>
      <dgm:spPr/>
      <dgm:t>
        <a:bodyPr/>
        <a:lstStyle/>
        <a:p>
          <a:endParaRPr lang="en-US"/>
        </a:p>
      </dgm:t>
    </dgm:pt>
    <dgm:pt modelId="{5E04B567-EE78-4A6D-A8F2-99021437D51E}" type="pres">
      <dgm:prSet presAssocID="{29B466E0-1426-473A-A6F4-49C5B8235EDE}" presName="hierRoot2" presStyleCnt="0">
        <dgm:presLayoutVars>
          <dgm:hierBranch val="init"/>
        </dgm:presLayoutVars>
      </dgm:prSet>
      <dgm:spPr/>
    </dgm:pt>
    <dgm:pt modelId="{953A2E7A-B657-4CA4-A0F6-C7E3CCE04FFF}" type="pres">
      <dgm:prSet presAssocID="{29B466E0-1426-473A-A6F4-49C5B8235EDE}" presName="rootComposite" presStyleCnt="0"/>
      <dgm:spPr/>
    </dgm:pt>
    <dgm:pt modelId="{916E2A75-A017-4410-9AE0-EA4A3E88A1B0}" type="pres">
      <dgm:prSet presAssocID="{29B466E0-1426-473A-A6F4-49C5B8235EDE}" presName="rootText" presStyleLbl="node3" presStyleIdx="3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3C03E74-65C2-465E-A85A-3C5D13BDF78C}" type="pres">
      <dgm:prSet presAssocID="{29B466E0-1426-473A-A6F4-49C5B8235EDE}" presName="rootConnector" presStyleLbl="node3" presStyleIdx="3" presStyleCnt="9"/>
      <dgm:spPr/>
      <dgm:t>
        <a:bodyPr/>
        <a:lstStyle/>
        <a:p>
          <a:endParaRPr lang="en-US"/>
        </a:p>
      </dgm:t>
    </dgm:pt>
    <dgm:pt modelId="{86F7A7D4-8EAE-4008-839D-2B7FC5E764B5}" type="pres">
      <dgm:prSet presAssocID="{29B466E0-1426-473A-A6F4-49C5B8235EDE}" presName="hierChild4" presStyleCnt="0"/>
      <dgm:spPr/>
    </dgm:pt>
    <dgm:pt modelId="{4E582D7D-25B4-4C73-92CF-59E806810246}" type="pres">
      <dgm:prSet presAssocID="{29B466E0-1426-473A-A6F4-49C5B8235EDE}" presName="hierChild5" presStyleCnt="0"/>
      <dgm:spPr/>
    </dgm:pt>
    <dgm:pt modelId="{33D6D1DC-AF2A-4658-BC2B-8181CDB64B49}" type="pres">
      <dgm:prSet presAssocID="{B5749436-F93B-43CE-99F3-C0A56ED52C01}" presName="Name37" presStyleLbl="parChTrans1D3" presStyleIdx="4" presStyleCnt="9"/>
      <dgm:spPr/>
      <dgm:t>
        <a:bodyPr/>
        <a:lstStyle/>
        <a:p>
          <a:endParaRPr lang="en-US"/>
        </a:p>
      </dgm:t>
    </dgm:pt>
    <dgm:pt modelId="{43C4E3AF-75FC-43B7-B749-23A507EDC218}" type="pres">
      <dgm:prSet presAssocID="{0E3328D4-4159-4987-9DC7-52751F898BD1}" presName="hierRoot2" presStyleCnt="0">
        <dgm:presLayoutVars>
          <dgm:hierBranch val="init"/>
        </dgm:presLayoutVars>
      </dgm:prSet>
      <dgm:spPr/>
    </dgm:pt>
    <dgm:pt modelId="{012BC9DC-4C8F-4763-AF01-D9B79E5775A1}" type="pres">
      <dgm:prSet presAssocID="{0E3328D4-4159-4987-9DC7-52751F898BD1}" presName="rootComposite" presStyleCnt="0"/>
      <dgm:spPr/>
    </dgm:pt>
    <dgm:pt modelId="{170DAD23-7F31-4C80-A8A4-DEE87035D7D4}" type="pres">
      <dgm:prSet presAssocID="{0E3328D4-4159-4987-9DC7-52751F898BD1}" presName="rootText" presStyleLbl="node3" presStyleIdx="4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87CBA6-E9CE-4A7A-9DC5-038F171B8033}" type="pres">
      <dgm:prSet presAssocID="{0E3328D4-4159-4987-9DC7-52751F898BD1}" presName="rootConnector" presStyleLbl="node3" presStyleIdx="4" presStyleCnt="9"/>
      <dgm:spPr/>
      <dgm:t>
        <a:bodyPr/>
        <a:lstStyle/>
        <a:p>
          <a:endParaRPr lang="en-US"/>
        </a:p>
      </dgm:t>
    </dgm:pt>
    <dgm:pt modelId="{05A83221-30E2-4021-9BD1-A79E72A9D4F6}" type="pres">
      <dgm:prSet presAssocID="{0E3328D4-4159-4987-9DC7-52751F898BD1}" presName="hierChild4" presStyleCnt="0"/>
      <dgm:spPr/>
    </dgm:pt>
    <dgm:pt modelId="{EB2808F7-74F8-4D7E-B5F7-B42E7EF6F492}" type="pres">
      <dgm:prSet presAssocID="{0E3328D4-4159-4987-9DC7-52751F898BD1}" presName="hierChild5" presStyleCnt="0"/>
      <dgm:spPr/>
    </dgm:pt>
    <dgm:pt modelId="{FB821E49-82C5-436B-B8BD-0DF034B4FE89}" type="pres">
      <dgm:prSet presAssocID="{2AF78210-D822-4C6C-8719-F5178A8D482D}" presName="Name37" presStyleLbl="parChTrans1D3" presStyleIdx="5" presStyleCnt="9"/>
      <dgm:spPr/>
      <dgm:t>
        <a:bodyPr/>
        <a:lstStyle/>
        <a:p>
          <a:endParaRPr lang="en-US"/>
        </a:p>
      </dgm:t>
    </dgm:pt>
    <dgm:pt modelId="{68DA7392-BC4B-4FBD-AE83-97CAC4D8AC37}" type="pres">
      <dgm:prSet presAssocID="{120F084A-E440-4483-925A-F814404A1584}" presName="hierRoot2" presStyleCnt="0">
        <dgm:presLayoutVars>
          <dgm:hierBranch val="init"/>
        </dgm:presLayoutVars>
      </dgm:prSet>
      <dgm:spPr/>
    </dgm:pt>
    <dgm:pt modelId="{A4618C54-605D-4446-9B81-476E81370B80}" type="pres">
      <dgm:prSet presAssocID="{120F084A-E440-4483-925A-F814404A1584}" presName="rootComposite" presStyleCnt="0"/>
      <dgm:spPr/>
    </dgm:pt>
    <dgm:pt modelId="{22C38199-0DB5-458D-B86F-AA3EAFCF6DD0}" type="pres">
      <dgm:prSet presAssocID="{120F084A-E440-4483-925A-F814404A1584}" presName="rootText" presStyleLbl="node3" presStyleIdx="5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B2FFFB3-746E-43C8-B8B0-83C1354D34DB}" type="pres">
      <dgm:prSet presAssocID="{120F084A-E440-4483-925A-F814404A1584}" presName="rootConnector" presStyleLbl="node3" presStyleIdx="5" presStyleCnt="9"/>
      <dgm:spPr/>
      <dgm:t>
        <a:bodyPr/>
        <a:lstStyle/>
        <a:p>
          <a:endParaRPr lang="en-US"/>
        </a:p>
      </dgm:t>
    </dgm:pt>
    <dgm:pt modelId="{52C87187-4DD6-4902-919B-4D54CCB6C818}" type="pres">
      <dgm:prSet presAssocID="{120F084A-E440-4483-925A-F814404A1584}" presName="hierChild4" presStyleCnt="0"/>
      <dgm:spPr/>
    </dgm:pt>
    <dgm:pt modelId="{2EB77711-09B7-4CC0-B974-C57FA0961873}" type="pres">
      <dgm:prSet presAssocID="{120F084A-E440-4483-925A-F814404A1584}" presName="hierChild5" presStyleCnt="0"/>
      <dgm:spPr/>
    </dgm:pt>
    <dgm:pt modelId="{02E7B004-CC30-4897-BC2C-CEACA6A8AB6D}" type="pres">
      <dgm:prSet presAssocID="{422DBE92-43BD-42B2-A980-0A34B312B4D4}" presName="hierChild5" presStyleCnt="0"/>
      <dgm:spPr/>
    </dgm:pt>
    <dgm:pt modelId="{EBCC5861-AC28-4631-B767-19911E9A104C}" type="pres">
      <dgm:prSet presAssocID="{CB70BF35-1785-45E0-B28B-620DCAF62FF0}" presName="Name37" presStyleLbl="parChTrans1D2" presStyleIdx="2" presStyleCnt="5"/>
      <dgm:spPr/>
      <dgm:t>
        <a:bodyPr/>
        <a:lstStyle/>
        <a:p>
          <a:endParaRPr lang="en-US"/>
        </a:p>
      </dgm:t>
    </dgm:pt>
    <dgm:pt modelId="{EFDE1CD4-CA39-4465-AF86-64F9BD311019}" type="pres">
      <dgm:prSet presAssocID="{AF6DC64B-B838-48A8-973C-2634911E4F5E}" presName="hierRoot2" presStyleCnt="0">
        <dgm:presLayoutVars>
          <dgm:hierBranch val="init"/>
        </dgm:presLayoutVars>
      </dgm:prSet>
      <dgm:spPr/>
    </dgm:pt>
    <dgm:pt modelId="{F0197943-23D4-4425-AA66-1328792907C6}" type="pres">
      <dgm:prSet presAssocID="{AF6DC64B-B838-48A8-973C-2634911E4F5E}" presName="rootComposite" presStyleCnt="0"/>
      <dgm:spPr/>
    </dgm:pt>
    <dgm:pt modelId="{D09BDB70-1FC1-4A8E-84E9-A449495C5402}" type="pres">
      <dgm:prSet presAssocID="{AF6DC64B-B838-48A8-973C-2634911E4F5E}" presName="rootText" presStyleLbl="node2" presStyleIdx="2" presStyleCnt="3" custScaleX="16331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A954F69-F08C-4BB3-915C-243C00849343}" type="pres">
      <dgm:prSet presAssocID="{AF6DC64B-B838-48A8-973C-2634911E4F5E}" presName="rootConnector" presStyleLbl="node2" presStyleIdx="2" presStyleCnt="3"/>
      <dgm:spPr/>
      <dgm:t>
        <a:bodyPr/>
        <a:lstStyle/>
        <a:p>
          <a:endParaRPr lang="en-US"/>
        </a:p>
      </dgm:t>
    </dgm:pt>
    <dgm:pt modelId="{1F89BDE8-A981-4F30-AB34-0CD2DC2DE467}" type="pres">
      <dgm:prSet presAssocID="{AF6DC64B-B838-48A8-973C-2634911E4F5E}" presName="hierChild4" presStyleCnt="0"/>
      <dgm:spPr/>
    </dgm:pt>
    <dgm:pt modelId="{4937E129-8607-4D5E-88BE-16287A78F7FB}" type="pres">
      <dgm:prSet presAssocID="{F60F4C87-30D8-46BC-955C-4F0C27588EA6}" presName="Name37" presStyleLbl="parChTrans1D3" presStyleIdx="6" presStyleCnt="9"/>
      <dgm:spPr/>
      <dgm:t>
        <a:bodyPr/>
        <a:lstStyle/>
        <a:p>
          <a:endParaRPr lang="en-US"/>
        </a:p>
      </dgm:t>
    </dgm:pt>
    <dgm:pt modelId="{F4FBCD35-6B52-4005-B78A-26B5237C1646}" type="pres">
      <dgm:prSet presAssocID="{1519781A-7A44-411C-8785-562108374DCB}" presName="hierRoot2" presStyleCnt="0">
        <dgm:presLayoutVars>
          <dgm:hierBranch val="init"/>
        </dgm:presLayoutVars>
      </dgm:prSet>
      <dgm:spPr/>
    </dgm:pt>
    <dgm:pt modelId="{D084E701-DE17-48DF-B77C-CE33FE4C146D}" type="pres">
      <dgm:prSet presAssocID="{1519781A-7A44-411C-8785-562108374DCB}" presName="rootComposite" presStyleCnt="0"/>
      <dgm:spPr/>
    </dgm:pt>
    <dgm:pt modelId="{04F80C45-A6D9-4C62-A381-D41E97AB4DFB}" type="pres">
      <dgm:prSet presAssocID="{1519781A-7A44-411C-8785-562108374DCB}" presName="rootText" presStyleLbl="node3" presStyleIdx="6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B962278-4396-4B26-BC1C-96D01DE48C9A}" type="pres">
      <dgm:prSet presAssocID="{1519781A-7A44-411C-8785-562108374DCB}" presName="rootConnector" presStyleLbl="node3" presStyleIdx="6" presStyleCnt="9"/>
      <dgm:spPr/>
      <dgm:t>
        <a:bodyPr/>
        <a:lstStyle/>
        <a:p>
          <a:endParaRPr lang="en-US"/>
        </a:p>
      </dgm:t>
    </dgm:pt>
    <dgm:pt modelId="{EAB31AD4-58ED-4C9D-AB88-23C78CE2E378}" type="pres">
      <dgm:prSet presAssocID="{1519781A-7A44-411C-8785-562108374DCB}" presName="hierChild4" presStyleCnt="0"/>
      <dgm:spPr/>
    </dgm:pt>
    <dgm:pt modelId="{DF9CDCF3-5CC9-4B69-A51D-DAA41B3F20EA}" type="pres">
      <dgm:prSet presAssocID="{1519781A-7A44-411C-8785-562108374DCB}" presName="hierChild5" presStyleCnt="0"/>
      <dgm:spPr/>
    </dgm:pt>
    <dgm:pt modelId="{7CE26789-63BC-4BE7-90C3-FB2DE2F12804}" type="pres">
      <dgm:prSet presAssocID="{7D1E1669-98DD-4DE2-ABD4-F38B8781DDA6}" presName="Name37" presStyleLbl="parChTrans1D3" presStyleIdx="7" presStyleCnt="9"/>
      <dgm:spPr/>
      <dgm:t>
        <a:bodyPr/>
        <a:lstStyle/>
        <a:p>
          <a:endParaRPr lang="en-US"/>
        </a:p>
      </dgm:t>
    </dgm:pt>
    <dgm:pt modelId="{54DB3A7F-53F0-4FED-A245-79391AAC3A6A}" type="pres">
      <dgm:prSet presAssocID="{380C1F7E-20DF-4BF6-9DC3-7B71C83C2CBC}" presName="hierRoot2" presStyleCnt="0">
        <dgm:presLayoutVars>
          <dgm:hierBranch val="init"/>
        </dgm:presLayoutVars>
      </dgm:prSet>
      <dgm:spPr/>
    </dgm:pt>
    <dgm:pt modelId="{0A123C59-1740-4B10-9783-9AD15E36822B}" type="pres">
      <dgm:prSet presAssocID="{380C1F7E-20DF-4BF6-9DC3-7B71C83C2CBC}" presName="rootComposite" presStyleCnt="0"/>
      <dgm:spPr/>
    </dgm:pt>
    <dgm:pt modelId="{04A74332-8EC7-4F96-9B52-CE914033EFEF}" type="pres">
      <dgm:prSet presAssocID="{380C1F7E-20DF-4BF6-9DC3-7B71C83C2CBC}" presName="rootText" presStyleLbl="node3" presStyleIdx="7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68389F3-1D16-499B-BC6C-E1EB9C725D9C}" type="pres">
      <dgm:prSet presAssocID="{380C1F7E-20DF-4BF6-9DC3-7B71C83C2CBC}" presName="rootConnector" presStyleLbl="node3" presStyleIdx="7" presStyleCnt="9"/>
      <dgm:spPr/>
      <dgm:t>
        <a:bodyPr/>
        <a:lstStyle/>
        <a:p>
          <a:endParaRPr lang="en-US"/>
        </a:p>
      </dgm:t>
    </dgm:pt>
    <dgm:pt modelId="{F3ED720B-E805-46EC-9036-E1E182BF36A3}" type="pres">
      <dgm:prSet presAssocID="{380C1F7E-20DF-4BF6-9DC3-7B71C83C2CBC}" presName="hierChild4" presStyleCnt="0"/>
      <dgm:spPr/>
    </dgm:pt>
    <dgm:pt modelId="{91347647-1CB8-422D-B274-5F0628FF240D}" type="pres">
      <dgm:prSet presAssocID="{380C1F7E-20DF-4BF6-9DC3-7B71C83C2CBC}" presName="hierChild5" presStyleCnt="0"/>
      <dgm:spPr/>
    </dgm:pt>
    <dgm:pt modelId="{CC59D379-7BE0-48A1-899E-AA75D5FAD50A}" type="pres">
      <dgm:prSet presAssocID="{1172B3CA-DF39-4ADC-A4FF-D640F2F1541B}" presName="Name37" presStyleLbl="parChTrans1D3" presStyleIdx="8" presStyleCnt="9"/>
      <dgm:spPr/>
      <dgm:t>
        <a:bodyPr/>
        <a:lstStyle/>
        <a:p>
          <a:endParaRPr lang="en-US"/>
        </a:p>
      </dgm:t>
    </dgm:pt>
    <dgm:pt modelId="{B74119FF-3FDF-4411-AA93-1267900DA609}" type="pres">
      <dgm:prSet presAssocID="{8CAA9191-798C-43A1-8A27-8A963D0E3045}" presName="hierRoot2" presStyleCnt="0">
        <dgm:presLayoutVars>
          <dgm:hierBranch val="init"/>
        </dgm:presLayoutVars>
      </dgm:prSet>
      <dgm:spPr/>
    </dgm:pt>
    <dgm:pt modelId="{18ECB10D-45E8-41FF-A6BC-54745AE134DD}" type="pres">
      <dgm:prSet presAssocID="{8CAA9191-798C-43A1-8A27-8A963D0E3045}" presName="rootComposite" presStyleCnt="0"/>
      <dgm:spPr/>
    </dgm:pt>
    <dgm:pt modelId="{5235BD0E-B12B-4385-B2B4-0C9536F25069}" type="pres">
      <dgm:prSet presAssocID="{8CAA9191-798C-43A1-8A27-8A963D0E3045}" presName="rootText" presStyleLbl="node3" presStyleIdx="8" presStyleCnt="9" custScaleX="15341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E07EBA-433F-49D1-9F7D-97630DE78575}" type="pres">
      <dgm:prSet presAssocID="{8CAA9191-798C-43A1-8A27-8A963D0E3045}" presName="rootConnector" presStyleLbl="node3" presStyleIdx="8" presStyleCnt="9"/>
      <dgm:spPr/>
      <dgm:t>
        <a:bodyPr/>
        <a:lstStyle/>
        <a:p>
          <a:endParaRPr lang="en-US"/>
        </a:p>
      </dgm:t>
    </dgm:pt>
    <dgm:pt modelId="{847CF94E-492A-4341-9846-2E05493A02F7}" type="pres">
      <dgm:prSet presAssocID="{8CAA9191-798C-43A1-8A27-8A963D0E3045}" presName="hierChild4" presStyleCnt="0"/>
      <dgm:spPr/>
    </dgm:pt>
    <dgm:pt modelId="{08A30EB0-105C-4B74-A9C3-A3668B6DD2D3}" type="pres">
      <dgm:prSet presAssocID="{8CAA9191-798C-43A1-8A27-8A963D0E3045}" presName="hierChild5" presStyleCnt="0"/>
      <dgm:spPr/>
    </dgm:pt>
    <dgm:pt modelId="{DC599F6D-EBC1-41D8-9132-0ED9A6C4DD86}" type="pres">
      <dgm:prSet presAssocID="{AF6DC64B-B838-48A8-973C-2634911E4F5E}" presName="hierChild5" presStyleCnt="0"/>
      <dgm:spPr/>
    </dgm:pt>
    <dgm:pt modelId="{649CF10B-187D-4F84-A61F-A62B6FB5E15D}" type="pres">
      <dgm:prSet presAssocID="{1154F95C-70AA-4E44-8A20-334366770D4E}" presName="hierChild3" presStyleCnt="0"/>
      <dgm:spPr/>
    </dgm:pt>
    <dgm:pt modelId="{2D1FF8B0-D65A-484D-B0F9-B61BBF583856}" type="pres">
      <dgm:prSet presAssocID="{BBB2091B-696D-44A8-A151-DB3188B3DBCF}" presName="Name111" presStyleLbl="parChTrans1D2" presStyleIdx="3" presStyleCnt="5"/>
      <dgm:spPr/>
      <dgm:t>
        <a:bodyPr/>
        <a:lstStyle/>
        <a:p>
          <a:endParaRPr lang="en-US"/>
        </a:p>
      </dgm:t>
    </dgm:pt>
    <dgm:pt modelId="{56DBA0CB-110F-4192-9834-717B56997E26}" type="pres">
      <dgm:prSet presAssocID="{0E6CBEB9-F277-476C-B86F-7C199FD8038F}" presName="hierRoot3" presStyleCnt="0">
        <dgm:presLayoutVars>
          <dgm:hierBranch val="init"/>
        </dgm:presLayoutVars>
      </dgm:prSet>
      <dgm:spPr/>
    </dgm:pt>
    <dgm:pt modelId="{A23CA18F-2320-4335-977B-524EFDA13C4C}" type="pres">
      <dgm:prSet presAssocID="{0E6CBEB9-F277-476C-B86F-7C199FD8038F}" presName="rootComposite3" presStyleCnt="0"/>
      <dgm:spPr/>
    </dgm:pt>
    <dgm:pt modelId="{D49D5526-FB5F-46D1-B9E3-2262482544D9}" type="pres">
      <dgm:prSet presAssocID="{0E6CBEB9-F277-476C-B86F-7C199FD8038F}" presName="rootText3" presStyleLbl="asst1" presStyleIdx="0" presStyleCnt="2" custScaleX="17934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812EEA-3EAA-4F64-816E-90F35FA7F9A0}" type="pres">
      <dgm:prSet presAssocID="{0E6CBEB9-F277-476C-B86F-7C199FD8038F}" presName="rootConnector3" presStyleLbl="asst1" presStyleIdx="0" presStyleCnt="2"/>
      <dgm:spPr/>
      <dgm:t>
        <a:bodyPr/>
        <a:lstStyle/>
        <a:p>
          <a:endParaRPr lang="en-US"/>
        </a:p>
      </dgm:t>
    </dgm:pt>
    <dgm:pt modelId="{5DD82D1E-1C60-47C2-AAC2-FAE65580DDD6}" type="pres">
      <dgm:prSet presAssocID="{0E6CBEB9-F277-476C-B86F-7C199FD8038F}" presName="hierChild6" presStyleCnt="0"/>
      <dgm:spPr/>
    </dgm:pt>
    <dgm:pt modelId="{5DA9E974-E591-44AF-9312-04B9F6D42CBE}" type="pres">
      <dgm:prSet presAssocID="{0E6CBEB9-F277-476C-B86F-7C199FD8038F}" presName="hierChild7" presStyleCnt="0"/>
      <dgm:spPr/>
    </dgm:pt>
    <dgm:pt modelId="{662E2B8A-4C8B-41B3-9A2F-C2A3603BE81A}" type="pres">
      <dgm:prSet presAssocID="{6E1B4BD2-FD16-4470-8584-4DE4242552D1}" presName="Name111" presStyleLbl="parChTrans1D2" presStyleIdx="4" presStyleCnt="5"/>
      <dgm:spPr/>
      <dgm:t>
        <a:bodyPr/>
        <a:lstStyle/>
        <a:p>
          <a:endParaRPr lang="en-US"/>
        </a:p>
      </dgm:t>
    </dgm:pt>
    <dgm:pt modelId="{BBCA700A-620B-4BB2-BBC7-649115467778}" type="pres">
      <dgm:prSet presAssocID="{50906A46-67E4-411A-B6F5-628432872DBE}" presName="hierRoot3" presStyleCnt="0">
        <dgm:presLayoutVars>
          <dgm:hierBranch val="init"/>
        </dgm:presLayoutVars>
      </dgm:prSet>
      <dgm:spPr/>
    </dgm:pt>
    <dgm:pt modelId="{64D6EEC7-1A28-40C5-BE25-5B3180941A8F}" type="pres">
      <dgm:prSet presAssocID="{50906A46-67E4-411A-B6F5-628432872DBE}" presName="rootComposite3" presStyleCnt="0"/>
      <dgm:spPr/>
    </dgm:pt>
    <dgm:pt modelId="{1016AF31-705E-4AD5-9D77-A3595DA9D35B}" type="pres">
      <dgm:prSet presAssocID="{50906A46-67E4-411A-B6F5-628432872DBE}" presName="rootText3" presStyleLbl="asst1" presStyleIdx="1" presStyleCnt="2" custScaleX="2285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3CC56A1-060F-49D6-9947-058ED5B4DA62}" type="pres">
      <dgm:prSet presAssocID="{50906A46-67E4-411A-B6F5-628432872DBE}" presName="rootConnector3" presStyleLbl="asst1" presStyleIdx="1" presStyleCnt="2"/>
      <dgm:spPr/>
      <dgm:t>
        <a:bodyPr/>
        <a:lstStyle/>
        <a:p>
          <a:endParaRPr lang="en-US"/>
        </a:p>
      </dgm:t>
    </dgm:pt>
    <dgm:pt modelId="{340694AD-2638-4F08-91DF-49ED9B68A943}" type="pres">
      <dgm:prSet presAssocID="{50906A46-67E4-411A-B6F5-628432872DBE}" presName="hierChild6" presStyleCnt="0"/>
      <dgm:spPr/>
    </dgm:pt>
    <dgm:pt modelId="{006BD14A-5729-4947-A6BC-C2295859EC62}" type="pres">
      <dgm:prSet presAssocID="{50906A46-67E4-411A-B6F5-628432872DBE}" presName="hierChild7" presStyleCnt="0"/>
      <dgm:spPr/>
    </dgm:pt>
  </dgm:ptLst>
  <dgm:cxnLst>
    <dgm:cxn modelId="{6E54524A-884E-423B-A98A-2E3BBEC8EF48}" type="presOf" srcId="{0E3328D4-4159-4987-9DC7-52751F898BD1}" destId="{1E87CBA6-E9CE-4A7A-9DC5-038F171B8033}" srcOrd="1" destOrd="0" presId="urn:microsoft.com/office/officeart/2005/8/layout/orgChart1"/>
    <dgm:cxn modelId="{47D00EE4-4ABE-48F8-A7CC-89B0BC79229E}" type="presOf" srcId="{50906A46-67E4-411A-B6F5-628432872DBE}" destId="{F3CC56A1-060F-49D6-9947-058ED5B4DA62}" srcOrd="1" destOrd="0" presId="urn:microsoft.com/office/officeart/2005/8/layout/orgChart1"/>
    <dgm:cxn modelId="{FD71D26E-6A5F-40E6-8B9B-DF572167B42B}" type="presOf" srcId="{120F084A-E440-4483-925A-F814404A1584}" destId="{22C38199-0DB5-458D-B86F-AA3EAFCF6DD0}" srcOrd="0" destOrd="0" presId="urn:microsoft.com/office/officeart/2005/8/layout/orgChart1"/>
    <dgm:cxn modelId="{8981715C-E6DE-43F4-A370-6754386E8D41}" type="presOf" srcId="{29B466E0-1426-473A-A6F4-49C5B8235EDE}" destId="{A3C03E74-65C2-465E-A85A-3C5D13BDF78C}" srcOrd="1" destOrd="0" presId="urn:microsoft.com/office/officeart/2005/8/layout/orgChart1"/>
    <dgm:cxn modelId="{3C67F615-A8CA-4A6D-A61B-F148C91106D9}" type="presOf" srcId="{8076D2A2-17A8-417C-9453-0B0004AB2944}" destId="{1E734580-C1B4-4CAA-BAAB-82377E187447}" srcOrd="0" destOrd="0" presId="urn:microsoft.com/office/officeart/2005/8/layout/orgChart1"/>
    <dgm:cxn modelId="{3690A8CB-567D-49E4-BBD3-EE2515D9C992}" type="presOf" srcId="{7B9253B0-4C1C-4122-9DAF-AC101AF9AD2D}" destId="{C7571A69-FEFF-4837-86C8-247E4A36E097}" srcOrd="1" destOrd="0" presId="urn:microsoft.com/office/officeart/2005/8/layout/orgChart1"/>
    <dgm:cxn modelId="{1802E7BE-7823-4F9A-8DC4-45B02470B702}" type="presOf" srcId="{0E6CBEB9-F277-476C-B86F-7C199FD8038F}" destId="{EF812EEA-3EAA-4F64-816E-90F35FA7F9A0}" srcOrd="1" destOrd="0" presId="urn:microsoft.com/office/officeart/2005/8/layout/orgChart1"/>
    <dgm:cxn modelId="{F0DC7546-06AB-4D7F-8D5E-49613F215379}" srcId="{422DBE92-43BD-42B2-A980-0A34B312B4D4}" destId="{CAA02EEB-C0DE-4488-BF5B-9CAE239E2EBF}" srcOrd="0" destOrd="0" parTransId="{9E41A91E-CE4A-460D-AD2A-A57E346E6304}" sibTransId="{A40460E4-079D-451B-A647-4C4A49347DE7}"/>
    <dgm:cxn modelId="{FC638BBA-61CD-4002-83B1-17A20A887CB1}" srcId="{AF6DC64B-B838-48A8-973C-2634911E4F5E}" destId="{8CAA9191-798C-43A1-8A27-8A963D0E3045}" srcOrd="2" destOrd="0" parTransId="{1172B3CA-DF39-4ADC-A4FF-D640F2F1541B}" sibTransId="{DDB44BF8-D86E-40EE-8BBF-84B93A12AA96}"/>
    <dgm:cxn modelId="{D0C244F6-1B77-44A3-9DD8-B620334C1852}" srcId="{1154F95C-70AA-4E44-8A20-334366770D4E}" destId="{0E6CBEB9-F277-476C-B86F-7C199FD8038F}" srcOrd="0" destOrd="0" parTransId="{BBB2091B-696D-44A8-A151-DB3188B3DBCF}" sibTransId="{6DB748F9-F18F-4182-A26F-39A653B6D940}"/>
    <dgm:cxn modelId="{55334344-B4DE-49B7-9C57-B3F3D16065FF}" type="presOf" srcId="{E1D53327-AE94-4AC6-8BE3-54CB4A438DA1}" destId="{03F8D8AF-2773-4D85-A907-BE41661E3C82}" srcOrd="0" destOrd="0" presId="urn:microsoft.com/office/officeart/2005/8/layout/orgChart1"/>
    <dgm:cxn modelId="{A1A04A1F-334E-4840-8B34-CC325D11263C}" srcId="{AF6DC64B-B838-48A8-973C-2634911E4F5E}" destId="{380C1F7E-20DF-4BF6-9DC3-7B71C83C2CBC}" srcOrd="1" destOrd="0" parTransId="{7D1E1669-98DD-4DE2-ABD4-F38B8781DDA6}" sibTransId="{176A33DD-61BA-4548-A14C-A55D72139E99}"/>
    <dgm:cxn modelId="{977FE4AA-FBD2-4819-9AD7-BF5FB2D6CECC}" type="presOf" srcId="{9E41A91E-CE4A-460D-AD2A-A57E346E6304}" destId="{1EE76472-6B85-40F5-A602-E5D4679459FF}" srcOrd="0" destOrd="0" presId="urn:microsoft.com/office/officeart/2005/8/layout/orgChart1"/>
    <dgm:cxn modelId="{C8ADE4CD-6B69-4A5C-AA6F-8C7CD1D07E3A}" type="presOf" srcId="{B5749436-F93B-43CE-99F3-C0A56ED52C01}" destId="{33D6D1DC-AF2A-4658-BC2B-8181CDB64B49}" srcOrd="0" destOrd="0" presId="urn:microsoft.com/office/officeart/2005/8/layout/orgChart1"/>
    <dgm:cxn modelId="{35B590C6-4075-49FE-8BC0-1C0B1AEF2055}" type="presOf" srcId="{6E1B4BD2-FD16-4470-8584-4DE4242552D1}" destId="{662E2B8A-4C8B-41B3-9A2F-C2A3603BE81A}" srcOrd="0" destOrd="0" presId="urn:microsoft.com/office/officeart/2005/8/layout/orgChart1"/>
    <dgm:cxn modelId="{9D381F38-A7F1-4B7F-9735-8340C5928B4A}" type="presOf" srcId="{E04105F7-C9F3-4B8D-84DE-BFB1A930C857}" destId="{591C5347-2202-41A5-AF81-A8DA3ADCAD21}" srcOrd="0" destOrd="0" presId="urn:microsoft.com/office/officeart/2005/8/layout/orgChart1"/>
    <dgm:cxn modelId="{8508EE56-9A1C-4C28-975B-6DFCF06953C0}" srcId="{1154F95C-70AA-4E44-8A20-334366770D4E}" destId="{AF6DC64B-B838-48A8-973C-2634911E4F5E}" srcOrd="4" destOrd="0" parTransId="{CB70BF35-1785-45E0-B28B-620DCAF62FF0}" sibTransId="{A74A002D-B80C-4F9B-85D1-D355033A9AF5}"/>
    <dgm:cxn modelId="{58F024EB-731E-4579-8FC0-6FE0DB371D88}" type="presOf" srcId="{BBB2091B-696D-44A8-A151-DB3188B3DBCF}" destId="{2D1FF8B0-D65A-484D-B0F9-B61BBF583856}" srcOrd="0" destOrd="0" presId="urn:microsoft.com/office/officeart/2005/8/layout/orgChart1"/>
    <dgm:cxn modelId="{A7EF95F6-034D-481C-9B5B-8DBC42E6204B}" type="presOf" srcId="{B66121BA-164E-4B0A-B0B0-183F553971C1}" destId="{3CA46214-95A9-4E63-8A2E-D1BAD2DABB9A}" srcOrd="0" destOrd="0" presId="urn:microsoft.com/office/officeart/2005/8/layout/orgChart1"/>
    <dgm:cxn modelId="{D3A508E9-DC8E-481E-AACC-3F90DAF4B6E2}" type="presOf" srcId="{380C1F7E-20DF-4BF6-9DC3-7B71C83C2CBC}" destId="{04A74332-8EC7-4F96-9B52-CE914033EFEF}" srcOrd="0" destOrd="0" presId="urn:microsoft.com/office/officeart/2005/8/layout/orgChart1"/>
    <dgm:cxn modelId="{643BCFAC-2557-4828-97AF-80861178D0BB}" srcId="{AF6DC64B-B838-48A8-973C-2634911E4F5E}" destId="{1519781A-7A44-411C-8785-562108374DCB}" srcOrd="0" destOrd="0" parTransId="{F60F4C87-30D8-46BC-955C-4F0C27588EA6}" sibTransId="{D92B50D6-A707-40E6-B829-59F547C31DD0}"/>
    <dgm:cxn modelId="{70C57AA0-7972-4F37-9ABF-CEDB1C95E329}" type="presOf" srcId="{AF6DC64B-B838-48A8-973C-2634911E4F5E}" destId="{2A954F69-F08C-4BB3-915C-243C00849343}" srcOrd="1" destOrd="0" presId="urn:microsoft.com/office/officeart/2005/8/layout/orgChart1"/>
    <dgm:cxn modelId="{6E9A1BD8-7A27-4487-A144-EB6948E59D3A}" type="presOf" srcId="{7D1E1669-98DD-4DE2-ABD4-F38B8781DDA6}" destId="{7CE26789-63BC-4BE7-90C3-FB2DE2F12804}" srcOrd="0" destOrd="0" presId="urn:microsoft.com/office/officeart/2005/8/layout/orgChart1"/>
    <dgm:cxn modelId="{62406F01-268A-4CE7-8F66-0B9FFBBA6923}" type="presOf" srcId="{A674C064-4450-4954-A21A-D5C0548BF367}" destId="{3C6F9DF9-D40A-426C-AA32-CC6AE6FFFE86}" srcOrd="0" destOrd="0" presId="urn:microsoft.com/office/officeart/2005/8/layout/orgChart1"/>
    <dgm:cxn modelId="{8F16C56C-742B-4FB3-839C-C6C04D54D729}" srcId="{422DBE92-43BD-42B2-A980-0A34B312B4D4}" destId="{120F084A-E440-4483-925A-F814404A1584}" srcOrd="3" destOrd="0" parTransId="{2AF78210-D822-4C6C-8719-F5178A8D482D}" sibTransId="{370EC07A-F168-4321-8713-FA6BF92DB1EA}"/>
    <dgm:cxn modelId="{13142AF5-8F98-480C-83F8-DB20FA8D7170}" type="presOf" srcId="{422DBE92-43BD-42B2-A980-0A34B312B4D4}" destId="{D0FF1829-E6F9-4611-8A05-7D8F7A3EB599}" srcOrd="1" destOrd="0" presId="urn:microsoft.com/office/officeart/2005/8/layout/orgChart1"/>
    <dgm:cxn modelId="{496B1457-4B64-4905-8E72-BF43A266CA37}" type="presOf" srcId="{380C1F7E-20DF-4BF6-9DC3-7B71C83C2CBC}" destId="{468389F3-1D16-499B-BC6C-E1EB9C725D9C}" srcOrd="1" destOrd="0" presId="urn:microsoft.com/office/officeart/2005/8/layout/orgChart1"/>
    <dgm:cxn modelId="{E74CC0BD-565E-4A3A-86D0-8F4DAD8EF906}" type="presOf" srcId="{0E3328D4-4159-4987-9DC7-52751F898BD1}" destId="{170DAD23-7F31-4C80-A8A4-DEE87035D7D4}" srcOrd="0" destOrd="0" presId="urn:microsoft.com/office/officeart/2005/8/layout/orgChart1"/>
    <dgm:cxn modelId="{7D44C8E9-8AD0-40F5-81E6-1B8D55AA0550}" type="presOf" srcId="{8CAA9191-798C-43A1-8A27-8A963D0E3045}" destId="{5235BD0E-B12B-4385-B2B4-0C9536F25069}" srcOrd="0" destOrd="0" presId="urn:microsoft.com/office/officeart/2005/8/layout/orgChart1"/>
    <dgm:cxn modelId="{3E624D4A-48A9-425D-96F8-F415F1D99B6C}" type="presOf" srcId="{E3229AEB-0716-470E-9034-06765E2DE651}" destId="{F283819E-BFBE-49A1-BEFE-DECFAC45BCF6}" srcOrd="0" destOrd="0" presId="urn:microsoft.com/office/officeart/2005/8/layout/orgChart1"/>
    <dgm:cxn modelId="{1CB35EF3-1CDB-4A0C-B119-BBE5E2660C9D}" type="presOf" srcId="{CAA02EEB-C0DE-4488-BF5B-9CAE239E2EBF}" destId="{9B05E24C-6383-4AC9-A41F-0922D89B3394}" srcOrd="1" destOrd="0" presId="urn:microsoft.com/office/officeart/2005/8/layout/orgChart1"/>
    <dgm:cxn modelId="{17561647-9DB9-4F1F-AC16-BE35A51315A8}" srcId="{1154F95C-70AA-4E44-8A20-334366770D4E}" destId="{422DBE92-43BD-42B2-A980-0A34B312B4D4}" srcOrd="3" destOrd="0" parTransId="{19FD30D2-5D43-467F-B1B9-E80E9C3DD383}" sibTransId="{851E5AD3-03AB-49F0-9143-2C3995B759D5}"/>
    <dgm:cxn modelId="{DC5FE0D5-2B81-42CF-86AD-641F1B230198}" type="presOf" srcId="{1519781A-7A44-411C-8785-562108374DCB}" destId="{04F80C45-A6D9-4C62-A381-D41E97AB4DFB}" srcOrd="0" destOrd="0" presId="urn:microsoft.com/office/officeart/2005/8/layout/orgChart1"/>
    <dgm:cxn modelId="{3A53F7FA-F9F8-4728-9AF6-D58742895207}" type="presOf" srcId="{CB70BF35-1785-45E0-B28B-620DCAF62FF0}" destId="{EBCC5861-AC28-4631-B767-19911E9A104C}" srcOrd="0" destOrd="0" presId="urn:microsoft.com/office/officeart/2005/8/layout/orgChart1"/>
    <dgm:cxn modelId="{2C091C0E-AD04-44F1-92AD-BB273569BE9E}" type="presOf" srcId="{1154F95C-70AA-4E44-8A20-334366770D4E}" destId="{3250122F-9F2A-4A26-AE0E-CAE3D0FE5883}" srcOrd="1" destOrd="0" presId="urn:microsoft.com/office/officeart/2005/8/layout/orgChart1"/>
    <dgm:cxn modelId="{1AD75229-6A57-438D-8251-25906F486171}" type="presOf" srcId="{0A09304E-364A-4265-A894-8E4B51147B81}" destId="{2AACBAA6-C519-4A6D-8580-9D633B1BFD06}" srcOrd="0" destOrd="0" presId="urn:microsoft.com/office/officeart/2005/8/layout/orgChart1"/>
    <dgm:cxn modelId="{244E4FC0-4A98-4DA6-B743-1EF8BF26E49F}" type="presOf" srcId="{1154F95C-70AA-4E44-8A20-334366770D4E}" destId="{27EB35C0-1BAD-404A-A6BD-2EE2EEF7BD04}" srcOrd="0" destOrd="0" presId="urn:microsoft.com/office/officeart/2005/8/layout/orgChart1"/>
    <dgm:cxn modelId="{3E36D8F0-4298-4580-953E-AE14CE64645D}" srcId="{422DBE92-43BD-42B2-A980-0A34B312B4D4}" destId="{0E3328D4-4159-4987-9DC7-52751F898BD1}" srcOrd="2" destOrd="0" parTransId="{B5749436-F93B-43CE-99F3-C0A56ED52C01}" sibTransId="{FDC3DF64-F844-46D8-9A49-0BBD2E2BFCED}"/>
    <dgm:cxn modelId="{2AFD4218-18FD-4CA2-8203-9A7566BA8660}" srcId="{E1D53327-AE94-4AC6-8BE3-54CB4A438DA1}" destId="{0A09304E-364A-4265-A894-8E4B51147B81}" srcOrd="1" destOrd="0" parTransId="{8076D2A2-17A8-417C-9453-0B0004AB2944}" sibTransId="{C497496A-2388-475B-8E96-60B93738C5C8}"/>
    <dgm:cxn modelId="{63A7C4E6-99F1-45DC-915A-E1BDCDACAC5D}" type="presOf" srcId="{CAA02EEB-C0DE-4488-BF5B-9CAE239E2EBF}" destId="{F977141E-A0FB-46D4-B150-998B4A65191B}" srcOrd="0" destOrd="0" presId="urn:microsoft.com/office/officeart/2005/8/layout/orgChart1"/>
    <dgm:cxn modelId="{93AD9B3F-E2B2-4954-A7BF-A1D4C50DD426}" type="presOf" srcId="{1519781A-7A44-411C-8785-562108374DCB}" destId="{CB962278-4396-4B26-BC1C-96D01DE48C9A}" srcOrd="1" destOrd="0" presId="urn:microsoft.com/office/officeart/2005/8/layout/orgChart1"/>
    <dgm:cxn modelId="{388D4A3C-7B5B-4B26-9F11-0264714B30E0}" type="presOf" srcId="{29B466E0-1426-473A-A6F4-49C5B8235EDE}" destId="{916E2A75-A017-4410-9AE0-EA4A3E88A1B0}" srcOrd="0" destOrd="0" presId="urn:microsoft.com/office/officeart/2005/8/layout/orgChart1"/>
    <dgm:cxn modelId="{2C2CA2B6-FE94-46AF-8F48-D61FD91DB33E}" type="presOf" srcId="{8CAA9191-798C-43A1-8A27-8A963D0E3045}" destId="{DCE07EBA-433F-49D1-9F7D-97630DE78575}" srcOrd="1" destOrd="0" presId="urn:microsoft.com/office/officeart/2005/8/layout/orgChart1"/>
    <dgm:cxn modelId="{54687EE3-4D23-4CBF-9C29-0AC1DD8880BE}" srcId="{E1D53327-AE94-4AC6-8BE3-54CB4A438DA1}" destId="{7B9253B0-4C1C-4122-9DAF-AC101AF9AD2D}" srcOrd="0" destOrd="0" parTransId="{E04105F7-C9F3-4B8D-84DE-BFB1A930C857}" sibTransId="{8B016EBB-09A5-425B-B14C-8845014415BC}"/>
    <dgm:cxn modelId="{4AF681BD-990D-452E-860D-4A0F2E8FA58A}" srcId="{1154F95C-70AA-4E44-8A20-334366770D4E}" destId="{50906A46-67E4-411A-B6F5-628432872DBE}" srcOrd="1" destOrd="0" parTransId="{6E1B4BD2-FD16-4470-8584-4DE4242552D1}" sibTransId="{EB5C9632-40FB-41D7-B4CA-02FE7A07033B}"/>
    <dgm:cxn modelId="{C4EFA2D6-B1CB-41FF-A0E9-BC9A8506ABD9}" type="presOf" srcId="{0A09304E-364A-4265-A894-8E4B51147B81}" destId="{B78F3799-7A94-455E-A0AD-10C082EE8BDB}" srcOrd="1" destOrd="0" presId="urn:microsoft.com/office/officeart/2005/8/layout/orgChart1"/>
    <dgm:cxn modelId="{950DFC09-9B9E-4522-ACE6-38F71EFFF5DC}" type="presOf" srcId="{E1D53327-AE94-4AC6-8BE3-54CB4A438DA1}" destId="{30DB127F-19FF-4CE5-B76F-48920FD781CC}" srcOrd="1" destOrd="0" presId="urn:microsoft.com/office/officeart/2005/8/layout/orgChart1"/>
    <dgm:cxn modelId="{835FCF8D-030A-48A1-84F2-7509B3D65AF9}" srcId="{422DBE92-43BD-42B2-A980-0A34B312B4D4}" destId="{29B466E0-1426-473A-A6F4-49C5B8235EDE}" srcOrd="1" destOrd="0" parTransId="{B66121BA-164E-4B0A-B0B0-183F553971C1}" sibTransId="{87C7F5CB-EF4E-4A4C-97EA-263675FD8349}"/>
    <dgm:cxn modelId="{6235E04D-3A32-42CF-A2A0-A6CC037FAD79}" type="presOf" srcId="{F60F4C87-30D8-46BC-955C-4F0C27588EA6}" destId="{4937E129-8607-4D5E-88BE-16287A78F7FB}" srcOrd="0" destOrd="0" presId="urn:microsoft.com/office/officeart/2005/8/layout/orgChart1"/>
    <dgm:cxn modelId="{5BC54196-A31A-432C-8C7A-92E29A1163FD}" type="presOf" srcId="{AF6DC64B-B838-48A8-973C-2634911E4F5E}" destId="{D09BDB70-1FC1-4A8E-84E9-A449495C5402}" srcOrd="0" destOrd="0" presId="urn:microsoft.com/office/officeart/2005/8/layout/orgChart1"/>
    <dgm:cxn modelId="{93B65599-179E-4B87-A8EE-C66D43C041BD}" type="presOf" srcId="{120F084A-E440-4483-925A-F814404A1584}" destId="{2B2FFFB3-746E-43C8-B8B0-83C1354D34DB}" srcOrd="1" destOrd="0" presId="urn:microsoft.com/office/officeart/2005/8/layout/orgChart1"/>
    <dgm:cxn modelId="{2CBA7426-1026-4853-B9E7-EE94387C58A7}" type="presOf" srcId="{1172B3CA-DF39-4ADC-A4FF-D640F2F1541B}" destId="{CC59D379-7BE0-48A1-899E-AA75D5FAD50A}" srcOrd="0" destOrd="0" presId="urn:microsoft.com/office/officeart/2005/8/layout/orgChart1"/>
    <dgm:cxn modelId="{28FA383C-AC68-45D8-A11F-FC8D7D6F7B79}" srcId="{1154F95C-70AA-4E44-8A20-334366770D4E}" destId="{E1D53327-AE94-4AC6-8BE3-54CB4A438DA1}" srcOrd="2" destOrd="0" parTransId="{E3229AEB-0716-470E-9034-06765E2DE651}" sibTransId="{2BC33925-D71E-426C-AA3B-223D6DC23E7C}"/>
    <dgm:cxn modelId="{24C7FAC7-4896-49E7-8E1B-AB3C551ECC54}" type="presOf" srcId="{7B9253B0-4C1C-4122-9DAF-AC101AF9AD2D}" destId="{A2B9E9C5-EB33-4162-8B6D-4C31016E6F93}" srcOrd="0" destOrd="0" presId="urn:microsoft.com/office/officeart/2005/8/layout/orgChart1"/>
    <dgm:cxn modelId="{69A2C8FF-3153-4E4F-941F-7C2B1071CF17}" type="presOf" srcId="{2AF78210-D822-4C6C-8719-F5178A8D482D}" destId="{FB821E49-82C5-436B-B8BD-0DF034B4FE89}" srcOrd="0" destOrd="0" presId="urn:microsoft.com/office/officeart/2005/8/layout/orgChart1"/>
    <dgm:cxn modelId="{04498E2D-A44D-4E21-BC89-991EB649BF3D}" type="presOf" srcId="{0E6CBEB9-F277-476C-B86F-7C199FD8038F}" destId="{D49D5526-FB5F-46D1-B9E3-2262482544D9}" srcOrd="0" destOrd="0" presId="urn:microsoft.com/office/officeart/2005/8/layout/orgChart1"/>
    <dgm:cxn modelId="{D8A9CFC0-F764-4044-8472-2375CC17ACDE}" type="presOf" srcId="{19FD30D2-5D43-467F-B1B9-E80E9C3DD383}" destId="{D46B062B-4CC5-4D09-AB66-C5519CD80065}" srcOrd="0" destOrd="0" presId="urn:microsoft.com/office/officeart/2005/8/layout/orgChart1"/>
    <dgm:cxn modelId="{3A3F94EB-9EAB-4AA0-8DE1-0E10E95C43D4}" type="presOf" srcId="{422DBE92-43BD-42B2-A980-0A34B312B4D4}" destId="{D71A58CE-089C-4DFB-8321-2934B6A16E90}" srcOrd="0" destOrd="0" presId="urn:microsoft.com/office/officeart/2005/8/layout/orgChart1"/>
    <dgm:cxn modelId="{360D1B60-E679-4D97-963D-6B5650909A43}" srcId="{A674C064-4450-4954-A21A-D5C0548BF367}" destId="{1154F95C-70AA-4E44-8A20-334366770D4E}" srcOrd="0" destOrd="0" parTransId="{9C1421B8-4623-4BDB-A1B7-0C33FBBFD3B5}" sibTransId="{EFBFABD9-6456-41AA-8D63-E1AE0DC8EACB}"/>
    <dgm:cxn modelId="{2C76D3D7-498F-48CC-8E03-66BF4E4CC8B2}" type="presOf" srcId="{50906A46-67E4-411A-B6F5-628432872DBE}" destId="{1016AF31-705E-4AD5-9D77-A3595DA9D35B}" srcOrd="0" destOrd="0" presId="urn:microsoft.com/office/officeart/2005/8/layout/orgChart1"/>
    <dgm:cxn modelId="{DBA09E1F-81B7-4358-9147-197C603D5DA2}" type="presParOf" srcId="{3C6F9DF9-D40A-426C-AA32-CC6AE6FFFE86}" destId="{2A1D90D9-D892-43B1-85CF-74B5663C306A}" srcOrd="0" destOrd="0" presId="urn:microsoft.com/office/officeart/2005/8/layout/orgChart1"/>
    <dgm:cxn modelId="{27F77DFF-AF03-423B-B4FA-514C963FE079}" type="presParOf" srcId="{2A1D90D9-D892-43B1-85CF-74B5663C306A}" destId="{EC2E6EED-14C5-4613-A3F5-F7A8D6C1EFC8}" srcOrd="0" destOrd="0" presId="urn:microsoft.com/office/officeart/2005/8/layout/orgChart1"/>
    <dgm:cxn modelId="{E3181E01-5C60-4C78-A0E0-2468C59D6092}" type="presParOf" srcId="{EC2E6EED-14C5-4613-A3F5-F7A8D6C1EFC8}" destId="{27EB35C0-1BAD-404A-A6BD-2EE2EEF7BD04}" srcOrd="0" destOrd="0" presId="urn:microsoft.com/office/officeart/2005/8/layout/orgChart1"/>
    <dgm:cxn modelId="{D5310DE9-B84D-4AF6-90D4-E092E71DE7F4}" type="presParOf" srcId="{EC2E6EED-14C5-4613-A3F5-F7A8D6C1EFC8}" destId="{3250122F-9F2A-4A26-AE0E-CAE3D0FE5883}" srcOrd="1" destOrd="0" presId="urn:microsoft.com/office/officeart/2005/8/layout/orgChart1"/>
    <dgm:cxn modelId="{F900B561-4D5A-48BB-A9EC-72A2C7093DBB}" type="presParOf" srcId="{2A1D90D9-D892-43B1-85CF-74B5663C306A}" destId="{BB2B9ED6-59E3-47C2-B4D7-2F205F29598A}" srcOrd="1" destOrd="0" presId="urn:microsoft.com/office/officeart/2005/8/layout/orgChart1"/>
    <dgm:cxn modelId="{9C78260C-39C8-4205-8CAE-896AE7BA62E4}" type="presParOf" srcId="{BB2B9ED6-59E3-47C2-B4D7-2F205F29598A}" destId="{F283819E-BFBE-49A1-BEFE-DECFAC45BCF6}" srcOrd="0" destOrd="0" presId="urn:microsoft.com/office/officeart/2005/8/layout/orgChart1"/>
    <dgm:cxn modelId="{418DAE50-EC13-460C-A9DD-7E2D57B8FE56}" type="presParOf" srcId="{BB2B9ED6-59E3-47C2-B4D7-2F205F29598A}" destId="{D8048D3B-0F5F-4C2C-8B5A-FFF88BAA644D}" srcOrd="1" destOrd="0" presId="urn:microsoft.com/office/officeart/2005/8/layout/orgChart1"/>
    <dgm:cxn modelId="{FBFA949D-02A7-480C-8824-77AD9ECD059A}" type="presParOf" srcId="{D8048D3B-0F5F-4C2C-8B5A-FFF88BAA644D}" destId="{628FCDC0-A7E8-431E-9F5C-9153FD740596}" srcOrd="0" destOrd="0" presId="urn:microsoft.com/office/officeart/2005/8/layout/orgChart1"/>
    <dgm:cxn modelId="{F2DDB319-8F10-43EB-9BB6-BF0FD5D113CD}" type="presParOf" srcId="{628FCDC0-A7E8-431E-9F5C-9153FD740596}" destId="{03F8D8AF-2773-4D85-A907-BE41661E3C82}" srcOrd="0" destOrd="0" presId="urn:microsoft.com/office/officeart/2005/8/layout/orgChart1"/>
    <dgm:cxn modelId="{C870BF62-BD7E-4FFA-ADAB-5DCBC77D1B1E}" type="presParOf" srcId="{628FCDC0-A7E8-431E-9F5C-9153FD740596}" destId="{30DB127F-19FF-4CE5-B76F-48920FD781CC}" srcOrd="1" destOrd="0" presId="urn:microsoft.com/office/officeart/2005/8/layout/orgChart1"/>
    <dgm:cxn modelId="{B201B4FF-CD5E-4B54-A40A-8868A18ECA60}" type="presParOf" srcId="{D8048D3B-0F5F-4C2C-8B5A-FFF88BAA644D}" destId="{EE299D9A-C9C0-48C5-9E61-D6DB01B1AB5A}" srcOrd="1" destOrd="0" presId="urn:microsoft.com/office/officeart/2005/8/layout/orgChart1"/>
    <dgm:cxn modelId="{347A2108-C4BC-4355-8678-18DD8FD569B6}" type="presParOf" srcId="{EE299D9A-C9C0-48C5-9E61-D6DB01B1AB5A}" destId="{591C5347-2202-41A5-AF81-A8DA3ADCAD21}" srcOrd="0" destOrd="0" presId="urn:microsoft.com/office/officeart/2005/8/layout/orgChart1"/>
    <dgm:cxn modelId="{1232529F-4122-461B-AEF3-BBFC8F75DB02}" type="presParOf" srcId="{EE299D9A-C9C0-48C5-9E61-D6DB01B1AB5A}" destId="{302C809A-5431-4F1D-BCE7-73387888CF20}" srcOrd="1" destOrd="0" presId="urn:microsoft.com/office/officeart/2005/8/layout/orgChart1"/>
    <dgm:cxn modelId="{0ED7148D-FE50-4426-A4ED-5757EB93C8AA}" type="presParOf" srcId="{302C809A-5431-4F1D-BCE7-73387888CF20}" destId="{ED442075-FECE-4054-83C0-1E46248A06A3}" srcOrd="0" destOrd="0" presId="urn:microsoft.com/office/officeart/2005/8/layout/orgChart1"/>
    <dgm:cxn modelId="{473D8E2E-BEAE-428B-AFA7-5CC99CAE9B3E}" type="presParOf" srcId="{ED442075-FECE-4054-83C0-1E46248A06A3}" destId="{A2B9E9C5-EB33-4162-8B6D-4C31016E6F93}" srcOrd="0" destOrd="0" presId="urn:microsoft.com/office/officeart/2005/8/layout/orgChart1"/>
    <dgm:cxn modelId="{EE459214-5857-4227-8757-92514BE9DABB}" type="presParOf" srcId="{ED442075-FECE-4054-83C0-1E46248A06A3}" destId="{C7571A69-FEFF-4837-86C8-247E4A36E097}" srcOrd="1" destOrd="0" presId="urn:microsoft.com/office/officeart/2005/8/layout/orgChart1"/>
    <dgm:cxn modelId="{87564137-6FBF-4715-9D19-D244D14F8E00}" type="presParOf" srcId="{302C809A-5431-4F1D-BCE7-73387888CF20}" destId="{5B52A979-4F7A-4675-A313-096631F18042}" srcOrd="1" destOrd="0" presId="urn:microsoft.com/office/officeart/2005/8/layout/orgChart1"/>
    <dgm:cxn modelId="{D1D30A9D-E3CD-49A4-8873-1630763EB2E2}" type="presParOf" srcId="{302C809A-5431-4F1D-BCE7-73387888CF20}" destId="{3D3CD8D7-CD56-4251-A3BB-CCB5AAEB160C}" srcOrd="2" destOrd="0" presId="urn:microsoft.com/office/officeart/2005/8/layout/orgChart1"/>
    <dgm:cxn modelId="{95B7C273-27E4-47E5-B88C-DFE167445E4E}" type="presParOf" srcId="{EE299D9A-C9C0-48C5-9E61-D6DB01B1AB5A}" destId="{1E734580-C1B4-4CAA-BAAB-82377E187447}" srcOrd="2" destOrd="0" presId="urn:microsoft.com/office/officeart/2005/8/layout/orgChart1"/>
    <dgm:cxn modelId="{E1EB815D-B31C-41ED-890E-5253F8003F96}" type="presParOf" srcId="{EE299D9A-C9C0-48C5-9E61-D6DB01B1AB5A}" destId="{87F1CA92-9680-44DD-BA2B-D2E013E7F82A}" srcOrd="3" destOrd="0" presId="urn:microsoft.com/office/officeart/2005/8/layout/orgChart1"/>
    <dgm:cxn modelId="{1B3A2213-9081-4695-B7D8-5CB3F973BDE4}" type="presParOf" srcId="{87F1CA92-9680-44DD-BA2B-D2E013E7F82A}" destId="{BBABD606-4844-4DCC-B770-2856BC7D7BD4}" srcOrd="0" destOrd="0" presId="urn:microsoft.com/office/officeart/2005/8/layout/orgChart1"/>
    <dgm:cxn modelId="{EF0AB867-CC47-4891-B569-F9AB2018193A}" type="presParOf" srcId="{BBABD606-4844-4DCC-B770-2856BC7D7BD4}" destId="{2AACBAA6-C519-4A6D-8580-9D633B1BFD06}" srcOrd="0" destOrd="0" presId="urn:microsoft.com/office/officeart/2005/8/layout/orgChart1"/>
    <dgm:cxn modelId="{97E033C6-8E53-4B66-8E2E-546E3160519A}" type="presParOf" srcId="{BBABD606-4844-4DCC-B770-2856BC7D7BD4}" destId="{B78F3799-7A94-455E-A0AD-10C082EE8BDB}" srcOrd="1" destOrd="0" presId="urn:microsoft.com/office/officeart/2005/8/layout/orgChart1"/>
    <dgm:cxn modelId="{E6F532A6-BFBA-4D17-A878-372C9A104FE3}" type="presParOf" srcId="{87F1CA92-9680-44DD-BA2B-D2E013E7F82A}" destId="{53D0911F-2BAD-4BD0-975F-F1DEFACC1EF1}" srcOrd="1" destOrd="0" presId="urn:microsoft.com/office/officeart/2005/8/layout/orgChart1"/>
    <dgm:cxn modelId="{42EB0E06-3CA0-4C03-A0B3-2BB785EB9187}" type="presParOf" srcId="{87F1CA92-9680-44DD-BA2B-D2E013E7F82A}" destId="{72C0C6AA-E4CF-467C-85AE-7B908EF0C1F2}" srcOrd="2" destOrd="0" presId="urn:microsoft.com/office/officeart/2005/8/layout/orgChart1"/>
    <dgm:cxn modelId="{BCBE506C-E067-4A42-8FF5-D909A81686D1}" type="presParOf" srcId="{D8048D3B-0F5F-4C2C-8B5A-FFF88BAA644D}" destId="{A175EB10-8ECD-42A9-97DD-6701E09E32FA}" srcOrd="2" destOrd="0" presId="urn:microsoft.com/office/officeart/2005/8/layout/orgChart1"/>
    <dgm:cxn modelId="{0C2BCA3E-FD20-446F-AEC5-CDEF63853DB6}" type="presParOf" srcId="{BB2B9ED6-59E3-47C2-B4D7-2F205F29598A}" destId="{D46B062B-4CC5-4D09-AB66-C5519CD80065}" srcOrd="2" destOrd="0" presId="urn:microsoft.com/office/officeart/2005/8/layout/orgChart1"/>
    <dgm:cxn modelId="{B9A0632E-A185-49A8-9E1A-318D16764A15}" type="presParOf" srcId="{BB2B9ED6-59E3-47C2-B4D7-2F205F29598A}" destId="{DF48E4BF-912A-45F7-B983-99A05FAE8670}" srcOrd="3" destOrd="0" presId="urn:microsoft.com/office/officeart/2005/8/layout/orgChart1"/>
    <dgm:cxn modelId="{CDFE9D5A-A5A4-4DDD-9A19-4A05B78B1F5A}" type="presParOf" srcId="{DF48E4BF-912A-45F7-B983-99A05FAE8670}" destId="{75A2146D-6DCD-48D7-A51F-6BB2DAC70972}" srcOrd="0" destOrd="0" presId="urn:microsoft.com/office/officeart/2005/8/layout/orgChart1"/>
    <dgm:cxn modelId="{6A9EF578-1479-4D78-9CD0-09E00B31CB87}" type="presParOf" srcId="{75A2146D-6DCD-48D7-A51F-6BB2DAC70972}" destId="{D71A58CE-089C-4DFB-8321-2934B6A16E90}" srcOrd="0" destOrd="0" presId="urn:microsoft.com/office/officeart/2005/8/layout/orgChart1"/>
    <dgm:cxn modelId="{A38D0A9B-E5B3-47B4-AFC8-8E70937ABC0D}" type="presParOf" srcId="{75A2146D-6DCD-48D7-A51F-6BB2DAC70972}" destId="{D0FF1829-E6F9-4611-8A05-7D8F7A3EB599}" srcOrd="1" destOrd="0" presId="urn:microsoft.com/office/officeart/2005/8/layout/orgChart1"/>
    <dgm:cxn modelId="{F9F87944-EDC2-46FA-9A34-4128EB307BAB}" type="presParOf" srcId="{DF48E4BF-912A-45F7-B983-99A05FAE8670}" destId="{1455D274-3B4F-4458-9657-73596CCC120D}" srcOrd="1" destOrd="0" presId="urn:microsoft.com/office/officeart/2005/8/layout/orgChart1"/>
    <dgm:cxn modelId="{F27BCB17-D719-429A-A0EF-DD8B55E2AA36}" type="presParOf" srcId="{1455D274-3B4F-4458-9657-73596CCC120D}" destId="{1EE76472-6B85-40F5-A602-E5D4679459FF}" srcOrd="0" destOrd="0" presId="urn:microsoft.com/office/officeart/2005/8/layout/orgChart1"/>
    <dgm:cxn modelId="{EF0995A6-BAB5-4BC5-92F5-5375DD49E35E}" type="presParOf" srcId="{1455D274-3B4F-4458-9657-73596CCC120D}" destId="{2EEBEDB5-64FB-45F7-AEDC-484F3E46042F}" srcOrd="1" destOrd="0" presId="urn:microsoft.com/office/officeart/2005/8/layout/orgChart1"/>
    <dgm:cxn modelId="{7D8DE96B-5A13-4C54-B910-E7592E38CCE9}" type="presParOf" srcId="{2EEBEDB5-64FB-45F7-AEDC-484F3E46042F}" destId="{1214634E-4B33-408F-A7F6-5C7DDB5C8181}" srcOrd="0" destOrd="0" presId="urn:microsoft.com/office/officeart/2005/8/layout/orgChart1"/>
    <dgm:cxn modelId="{03A8CFA7-75F7-4742-97D9-156DE4003A29}" type="presParOf" srcId="{1214634E-4B33-408F-A7F6-5C7DDB5C8181}" destId="{F977141E-A0FB-46D4-B150-998B4A65191B}" srcOrd="0" destOrd="0" presId="urn:microsoft.com/office/officeart/2005/8/layout/orgChart1"/>
    <dgm:cxn modelId="{31B0C3A1-0F70-4C83-AAD1-037EBDC75EB0}" type="presParOf" srcId="{1214634E-4B33-408F-A7F6-5C7DDB5C8181}" destId="{9B05E24C-6383-4AC9-A41F-0922D89B3394}" srcOrd="1" destOrd="0" presId="urn:microsoft.com/office/officeart/2005/8/layout/orgChart1"/>
    <dgm:cxn modelId="{B604DE66-CF3B-4B5A-A3C1-BC542838AA58}" type="presParOf" srcId="{2EEBEDB5-64FB-45F7-AEDC-484F3E46042F}" destId="{56CCBB20-699F-434C-BE16-1167A178CB6E}" srcOrd="1" destOrd="0" presId="urn:microsoft.com/office/officeart/2005/8/layout/orgChart1"/>
    <dgm:cxn modelId="{38710354-3F8C-402E-92BF-21F67F6260D4}" type="presParOf" srcId="{2EEBEDB5-64FB-45F7-AEDC-484F3E46042F}" destId="{DB89F532-B24F-4A4E-ABB3-E995250D2529}" srcOrd="2" destOrd="0" presId="urn:microsoft.com/office/officeart/2005/8/layout/orgChart1"/>
    <dgm:cxn modelId="{0D759558-92D9-46E6-B498-AFFE01897661}" type="presParOf" srcId="{1455D274-3B4F-4458-9657-73596CCC120D}" destId="{3CA46214-95A9-4E63-8A2E-D1BAD2DABB9A}" srcOrd="2" destOrd="0" presId="urn:microsoft.com/office/officeart/2005/8/layout/orgChart1"/>
    <dgm:cxn modelId="{0B3EA345-FF89-4746-9B1B-E7A423CA150C}" type="presParOf" srcId="{1455D274-3B4F-4458-9657-73596CCC120D}" destId="{5E04B567-EE78-4A6D-A8F2-99021437D51E}" srcOrd="3" destOrd="0" presId="urn:microsoft.com/office/officeart/2005/8/layout/orgChart1"/>
    <dgm:cxn modelId="{CEAE5BB5-19D1-4766-A180-BC5AF0554975}" type="presParOf" srcId="{5E04B567-EE78-4A6D-A8F2-99021437D51E}" destId="{953A2E7A-B657-4CA4-A0F6-C7E3CCE04FFF}" srcOrd="0" destOrd="0" presId="urn:microsoft.com/office/officeart/2005/8/layout/orgChart1"/>
    <dgm:cxn modelId="{0C75BB08-A2C0-4F9E-ABAB-CEF207B391BE}" type="presParOf" srcId="{953A2E7A-B657-4CA4-A0F6-C7E3CCE04FFF}" destId="{916E2A75-A017-4410-9AE0-EA4A3E88A1B0}" srcOrd="0" destOrd="0" presId="urn:microsoft.com/office/officeart/2005/8/layout/orgChart1"/>
    <dgm:cxn modelId="{CA20E791-327F-41C2-B478-719995B0326F}" type="presParOf" srcId="{953A2E7A-B657-4CA4-A0F6-C7E3CCE04FFF}" destId="{A3C03E74-65C2-465E-A85A-3C5D13BDF78C}" srcOrd="1" destOrd="0" presId="urn:microsoft.com/office/officeart/2005/8/layout/orgChart1"/>
    <dgm:cxn modelId="{28D55D36-BC90-437C-A279-FD406B33065D}" type="presParOf" srcId="{5E04B567-EE78-4A6D-A8F2-99021437D51E}" destId="{86F7A7D4-8EAE-4008-839D-2B7FC5E764B5}" srcOrd="1" destOrd="0" presId="urn:microsoft.com/office/officeart/2005/8/layout/orgChart1"/>
    <dgm:cxn modelId="{A122BDED-C489-4CBF-A3F4-9ADD577A0AB5}" type="presParOf" srcId="{5E04B567-EE78-4A6D-A8F2-99021437D51E}" destId="{4E582D7D-25B4-4C73-92CF-59E806810246}" srcOrd="2" destOrd="0" presId="urn:microsoft.com/office/officeart/2005/8/layout/orgChart1"/>
    <dgm:cxn modelId="{8F65C4E3-269B-4AAA-9068-84F34E55E5FE}" type="presParOf" srcId="{1455D274-3B4F-4458-9657-73596CCC120D}" destId="{33D6D1DC-AF2A-4658-BC2B-8181CDB64B49}" srcOrd="4" destOrd="0" presId="urn:microsoft.com/office/officeart/2005/8/layout/orgChart1"/>
    <dgm:cxn modelId="{A17AEC15-A685-4286-B280-8BB47F0BEACE}" type="presParOf" srcId="{1455D274-3B4F-4458-9657-73596CCC120D}" destId="{43C4E3AF-75FC-43B7-B749-23A507EDC218}" srcOrd="5" destOrd="0" presId="urn:microsoft.com/office/officeart/2005/8/layout/orgChart1"/>
    <dgm:cxn modelId="{FEFC6298-D4B3-41B5-B443-45F0913C6EED}" type="presParOf" srcId="{43C4E3AF-75FC-43B7-B749-23A507EDC218}" destId="{012BC9DC-4C8F-4763-AF01-D9B79E5775A1}" srcOrd="0" destOrd="0" presId="urn:microsoft.com/office/officeart/2005/8/layout/orgChart1"/>
    <dgm:cxn modelId="{246C490A-76B2-4A1A-9179-472D833C6B5B}" type="presParOf" srcId="{012BC9DC-4C8F-4763-AF01-D9B79E5775A1}" destId="{170DAD23-7F31-4C80-A8A4-DEE87035D7D4}" srcOrd="0" destOrd="0" presId="urn:microsoft.com/office/officeart/2005/8/layout/orgChart1"/>
    <dgm:cxn modelId="{97E0D746-FE79-4D5A-9DDF-42F21B85C479}" type="presParOf" srcId="{012BC9DC-4C8F-4763-AF01-D9B79E5775A1}" destId="{1E87CBA6-E9CE-4A7A-9DC5-038F171B8033}" srcOrd="1" destOrd="0" presId="urn:microsoft.com/office/officeart/2005/8/layout/orgChart1"/>
    <dgm:cxn modelId="{0B92DDC6-5A7E-408A-A20A-DCCE99E9CD6C}" type="presParOf" srcId="{43C4E3AF-75FC-43B7-B749-23A507EDC218}" destId="{05A83221-30E2-4021-9BD1-A79E72A9D4F6}" srcOrd="1" destOrd="0" presId="urn:microsoft.com/office/officeart/2005/8/layout/orgChart1"/>
    <dgm:cxn modelId="{9D045F08-465E-4096-AFCE-CEC3F11E9F0E}" type="presParOf" srcId="{43C4E3AF-75FC-43B7-B749-23A507EDC218}" destId="{EB2808F7-74F8-4D7E-B5F7-B42E7EF6F492}" srcOrd="2" destOrd="0" presId="urn:microsoft.com/office/officeart/2005/8/layout/orgChart1"/>
    <dgm:cxn modelId="{062B32BA-5EA1-4657-959D-0FF9E2ED8DFA}" type="presParOf" srcId="{1455D274-3B4F-4458-9657-73596CCC120D}" destId="{FB821E49-82C5-436B-B8BD-0DF034B4FE89}" srcOrd="6" destOrd="0" presId="urn:microsoft.com/office/officeart/2005/8/layout/orgChart1"/>
    <dgm:cxn modelId="{D482B6C9-7A39-4346-92B6-DCF5368DE99A}" type="presParOf" srcId="{1455D274-3B4F-4458-9657-73596CCC120D}" destId="{68DA7392-BC4B-4FBD-AE83-97CAC4D8AC37}" srcOrd="7" destOrd="0" presId="urn:microsoft.com/office/officeart/2005/8/layout/orgChart1"/>
    <dgm:cxn modelId="{8AAF0BC6-BC6A-43BD-A943-2F30A98C35FE}" type="presParOf" srcId="{68DA7392-BC4B-4FBD-AE83-97CAC4D8AC37}" destId="{A4618C54-605D-4446-9B81-476E81370B80}" srcOrd="0" destOrd="0" presId="urn:microsoft.com/office/officeart/2005/8/layout/orgChart1"/>
    <dgm:cxn modelId="{5BEC8371-191E-45CB-8FEF-414673161A96}" type="presParOf" srcId="{A4618C54-605D-4446-9B81-476E81370B80}" destId="{22C38199-0DB5-458D-B86F-AA3EAFCF6DD0}" srcOrd="0" destOrd="0" presId="urn:microsoft.com/office/officeart/2005/8/layout/orgChart1"/>
    <dgm:cxn modelId="{C83A36BE-3AB6-43C7-8BD4-07DBC532DEA8}" type="presParOf" srcId="{A4618C54-605D-4446-9B81-476E81370B80}" destId="{2B2FFFB3-746E-43C8-B8B0-83C1354D34DB}" srcOrd="1" destOrd="0" presId="urn:microsoft.com/office/officeart/2005/8/layout/orgChart1"/>
    <dgm:cxn modelId="{A3C2F110-11C1-4029-91B3-3A87E8B25120}" type="presParOf" srcId="{68DA7392-BC4B-4FBD-AE83-97CAC4D8AC37}" destId="{52C87187-4DD6-4902-919B-4D54CCB6C818}" srcOrd="1" destOrd="0" presId="urn:microsoft.com/office/officeart/2005/8/layout/orgChart1"/>
    <dgm:cxn modelId="{41789048-2648-40AE-93D2-95098B4CC33D}" type="presParOf" srcId="{68DA7392-BC4B-4FBD-AE83-97CAC4D8AC37}" destId="{2EB77711-09B7-4CC0-B974-C57FA0961873}" srcOrd="2" destOrd="0" presId="urn:microsoft.com/office/officeart/2005/8/layout/orgChart1"/>
    <dgm:cxn modelId="{2F7C59BF-6927-4F64-96C7-D718DF018FFE}" type="presParOf" srcId="{DF48E4BF-912A-45F7-B983-99A05FAE8670}" destId="{02E7B004-CC30-4897-BC2C-CEACA6A8AB6D}" srcOrd="2" destOrd="0" presId="urn:microsoft.com/office/officeart/2005/8/layout/orgChart1"/>
    <dgm:cxn modelId="{A600B889-D1E7-4ED7-8C87-8ED2C8E94F35}" type="presParOf" srcId="{BB2B9ED6-59E3-47C2-B4D7-2F205F29598A}" destId="{EBCC5861-AC28-4631-B767-19911E9A104C}" srcOrd="4" destOrd="0" presId="urn:microsoft.com/office/officeart/2005/8/layout/orgChart1"/>
    <dgm:cxn modelId="{9CE904B4-9334-4506-B283-AF29F823D010}" type="presParOf" srcId="{BB2B9ED6-59E3-47C2-B4D7-2F205F29598A}" destId="{EFDE1CD4-CA39-4465-AF86-64F9BD311019}" srcOrd="5" destOrd="0" presId="urn:microsoft.com/office/officeart/2005/8/layout/orgChart1"/>
    <dgm:cxn modelId="{07195CA8-87AF-420C-9499-88455902DA49}" type="presParOf" srcId="{EFDE1CD4-CA39-4465-AF86-64F9BD311019}" destId="{F0197943-23D4-4425-AA66-1328792907C6}" srcOrd="0" destOrd="0" presId="urn:microsoft.com/office/officeart/2005/8/layout/orgChart1"/>
    <dgm:cxn modelId="{D5D3B06E-918D-444B-B1E9-85672B788930}" type="presParOf" srcId="{F0197943-23D4-4425-AA66-1328792907C6}" destId="{D09BDB70-1FC1-4A8E-84E9-A449495C5402}" srcOrd="0" destOrd="0" presId="urn:microsoft.com/office/officeart/2005/8/layout/orgChart1"/>
    <dgm:cxn modelId="{65651AC8-D528-4C31-B313-AC62C3ACD139}" type="presParOf" srcId="{F0197943-23D4-4425-AA66-1328792907C6}" destId="{2A954F69-F08C-4BB3-915C-243C00849343}" srcOrd="1" destOrd="0" presId="urn:microsoft.com/office/officeart/2005/8/layout/orgChart1"/>
    <dgm:cxn modelId="{A320513A-6435-410A-BA28-0129727962CB}" type="presParOf" srcId="{EFDE1CD4-CA39-4465-AF86-64F9BD311019}" destId="{1F89BDE8-A981-4F30-AB34-0CD2DC2DE467}" srcOrd="1" destOrd="0" presId="urn:microsoft.com/office/officeart/2005/8/layout/orgChart1"/>
    <dgm:cxn modelId="{B8EC41E9-CEE4-4249-BB69-E4992070E4D4}" type="presParOf" srcId="{1F89BDE8-A981-4F30-AB34-0CD2DC2DE467}" destId="{4937E129-8607-4D5E-88BE-16287A78F7FB}" srcOrd="0" destOrd="0" presId="urn:microsoft.com/office/officeart/2005/8/layout/orgChart1"/>
    <dgm:cxn modelId="{E151F176-EC45-4BCD-8545-7E115B49AF81}" type="presParOf" srcId="{1F89BDE8-A981-4F30-AB34-0CD2DC2DE467}" destId="{F4FBCD35-6B52-4005-B78A-26B5237C1646}" srcOrd="1" destOrd="0" presId="urn:microsoft.com/office/officeart/2005/8/layout/orgChart1"/>
    <dgm:cxn modelId="{6251F6CF-21AA-49A4-A37D-C678F02D4CE6}" type="presParOf" srcId="{F4FBCD35-6B52-4005-B78A-26B5237C1646}" destId="{D084E701-DE17-48DF-B77C-CE33FE4C146D}" srcOrd="0" destOrd="0" presId="urn:microsoft.com/office/officeart/2005/8/layout/orgChart1"/>
    <dgm:cxn modelId="{77315F70-809D-48DF-B3C6-D0141F0FABA4}" type="presParOf" srcId="{D084E701-DE17-48DF-B77C-CE33FE4C146D}" destId="{04F80C45-A6D9-4C62-A381-D41E97AB4DFB}" srcOrd="0" destOrd="0" presId="urn:microsoft.com/office/officeart/2005/8/layout/orgChart1"/>
    <dgm:cxn modelId="{DF14FAE3-AF0F-48C3-9BC2-87817293CD32}" type="presParOf" srcId="{D084E701-DE17-48DF-B77C-CE33FE4C146D}" destId="{CB962278-4396-4B26-BC1C-96D01DE48C9A}" srcOrd="1" destOrd="0" presId="urn:microsoft.com/office/officeart/2005/8/layout/orgChart1"/>
    <dgm:cxn modelId="{B5586E10-F39A-4894-95D3-D6BDBB71E680}" type="presParOf" srcId="{F4FBCD35-6B52-4005-B78A-26B5237C1646}" destId="{EAB31AD4-58ED-4C9D-AB88-23C78CE2E378}" srcOrd="1" destOrd="0" presId="urn:microsoft.com/office/officeart/2005/8/layout/orgChart1"/>
    <dgm:cxn modelId="{610758B9-8237-446F-B2F8-BA5493F2273B}" type="presParOf" srcId="{F4FBCD35-6B52-4005-B78A-26B5237C1646}" destId="{DF9CDCF3-5CC9-4B69-A51D-DAA41B3F20EA}" srcOrd="2" destOrd="0" presId="urn:microsoft.com/office/officeart/2005/8/layout/orgChart1"/>
    <dgm:cxn modelId="{5FBA1F13-0403-4DAC-8786-393C6E197F83}" type="presParOf" srcId="{1F89BDE8-A981-4F30-AB34-0CD2DC2DE467}" destId="{7CE26789-63BC-4BE7-90C3-FB2DE2F12804}" srcOrd="2" destOrd="0" presId="urn:microsoft.com/office/officeart/2005/8/layout/orgChart1"/>
    <dgm:cxn modelId="{97A04EF9-0B33-4B36-8862-7B8AE1EFCE0A}" type="presParOf" srcId="{1F89BDE8-A981-4F30-AB34-0CD2DC2DE467}" destId="{54DB3A7F-53F0-4FED-A245-79391AAC3A6A}" srcOrd="3" destOrd="0" presId="urn:microsoft.com/office/officeart/2005/8/layout/orgChart1"/>
    <dgm:cxn modelId="{A3D54171-0B30-4C2A-A1F9-D4542B00F5B2}" type="presParOf" srcId="{54DB3A7F-53F0-4FED-A245-79391AAC3A6A}" destId="{0A123C59-1740-4B10-9783-9AD15E36822B}" srcOrd="0" destOrd="0" presId="urn:microsoft.com/office/officeart/2005/8/layout/orgChart1"/>
    <dgm:cxn modelId="{452D716A-F52E-428E-A951-CA009B66FBC7}" type="presParOf" srcId="{0A123C59-1740-4B10-9783-9AD15E36822B}" destId="{04A74332-8EC7-4F96-9B52-CE914033EFEF}" srcOrd="0" destOrd="0" presId="urn:microsoft.com/office/officeart/2005/8/layout/orgChart1"/>
    <dgm:cxn modelId="{6CCF6457-9937-4C56-9B4C-FA567ECF2464}" type="presParOf" srcId="{0A123C59-1740-4B10-9783-9AD15E36822B}" destId="{468389F3-1D16-499B-BC6C-E1EB9C725D9C}" srcOrd="1" destOrd="0" presId="urn:microsoft.com/office/officeart/2005/8/layout/orgChart1"/>
    <dgm:cxn modelId="{E1B1AFD9-7B24-494E-8646-79D31301478F}" type="presParOf" srcId="{54DB3A7F-53F0-4FED-A245-79391AAC3A6A}" destId="{F3ED720B-E805-46EC-9036-E1E182BF36A3}" srcOrd="1" destOrd="0" presId="urn:microsoft.com/office/officeart/2005/8/layout/orgChart1"/>
    <dgm:cxn modelId="{3603603A-1F3C-47B6-BAD9-43D635CA93C5}" type="presParOf" srcId="{54DB3A7F-53F0-4FED-A245-79391AAC3A6A}" destId="{91347647-1CB8-422D-B274-5F0628FF240D}" srcOrd="2" destOrd="0" presId="urn:microsoft.com/office/officeart/2005/8/layout/orgChart1"/>
    <dgm:cxn modelId="{FCBAC631-46CB-4441-B85E-C73782A5991C}" type="presParOf" srcId="{1F89BDE8-A981-4F30-AB34-0CD2DC2DE467}" destId="{CC59D379-7BE0-48A1-899E-AA75D5FAD50A}" srcOrd="4" destOrd="0" presId="urn:microsoft.com/office/officeart/2005/8/layout/orgChart1"/>
    <dgm:cxn modelId="{22F592FC-82FD-48D5-8B01-4E920AB994FE}" type="presParOf" srcId="{1F89BDE8-A981-4F30-AB34-0CD2DC2DE467}" destId="{B74119FF-3FDF-4411-AA93-1267900DA609}" srcOrd="5" destOrd="0" presId="urn:microsoft.com/office/officeart/2005/8/layout/orgChart1"/>
    <dgm:cxn modelId="{A07E61CA-4F7B-4C7E-80EC-B95BAB0A61A6}" type="presParOf" srcId="{B74119FF-3FDF-4411-AA93-1267900DA609}" destId="{18ECB10D-45E8-41FF-A6BC-54745AE134DD}" srcOrd="0" destOrd="0" presId="urn:microsoft.com/office/officeart/2005/8/layout/orgChart1"/>
    <dgm:cxn modelId="{1B069CBB-7A7C-469A-937F-5F28475BC8DB}" type="presParOf" srcId="{18ECB10D-45E8-41FF-A6BC-54745AE134DD}" destId="{5235BD0E-B12B-4385-B2B4-0C9536F25069}" srcOrd="0" destOrd="0" presId="urn:microsoft.com/office/officeart/2005/8/layout/orgChart1"/>
    <dgm:cxn modelId="{6F553D11-6C1D-4D16-8104-1D111B4BCF3B}" type="presParOf" srcId="{18ECB10D-45E8-41FF-A6BC-54745AE134DD}" destId="{DCE07EBA-433F-49D1-9F7D-97630DE78575}" srcOrd="1" destOrd="0" presId="urn:microsoft.com/office/officeart/2005/8/layout/orgChart1"/>
    <dgm:cxn modelId="{7616EB57-366A-44B5-861B-217916925FE2}" type="presParOf" srcId="{B74119FF-3FDF-4411-AA93-1267900DA609}" destId="{847CF94E-492A-4341-9846-2E05493A02F7}" srcOrd="1" destOrd="0" presId="urn:microsoft.com/office/officeart/2005/8/layout/orgChart1"/>
    <dgm:cxn modelId="{08188A65-C81B-46C3-8F11-116FDEFE2459}" type="presParOf" srcId="{B74119FF-3FDF-4411-AA93-1267900DA609}" destId="{08A30EB0-105C-4B74-A9C3-A3668B6DD2D3}" srcOrd="2" destOrd="0" presId="urn:microsoft.com/office/officeart/2005/8/layout/orgChart1"/>
    <dgm:cxn modelId="{1B6BF695-7500-46C1-B4F0-42B3C2F8C963}" type="presParOf" srcId="{EFDE1CD4-CA39-4465-AF86-64F9BD311019}" destId="{DC599F6D-EBC1-41D8-9132-0ED9A6C4DD86}" srcOrd="2" destOrd="0" presId="urn:microsoft.com/office/officeart/2005/8/layout/orgChart1"/>
    <dgm:cxn modelId="{C1307C60-6E46-48C5-9550-879BD96D50E0}" type="presParOf" srcId="{2A1D90D9-D892-43B1-85CF-74B5663C306A}" destId="{649CF10B-187D-4F84-A61F-A62B6FB5E15D}" srcOrd="2" destOrd="0" presId="urn:microsoft.com/office/officeart/2005/8/layout/orgChart1"/>
    <dgm:cxn modelId="{9F9F1EA7-CC59-47AF-9103-C5062B799458}" type="presParOf" srcId="{649CF10B-187D-4F84-A61F-A62B6FB5E15D}" destId="{2D1FF8B0-D65A-484D-B0F9-B61BBF583856}" srcOrd="0" destOrd="0" presId="urn:microsoft.com/office/officeart/2005/8/layout/orgChart1"/>
    <dgm:cxn modelId="{EF41A320-F879-4846-859F-8DC2F1CD0EBF}" type="presParOf" srcId="{649CF10B-187D-4F84-A61F-A62B6FB5E15D}" destId="{56DBA0CB-110F-4192-9834-717B56997E26}" srcOrd="1" destOrd="0" presId="urn:microsoft.com/office/officeart/2005/8/layout/orgChart1"/>
    <dgm:cxn modelId="{C71B85FE-A80C-428C-A3A5-3B9C79DD5C50}" type="presParOf" srcId="{56DBA0CB-110F-4192-9834-717B56997E26}" destId="{A23CA18F-2320-4335-977B-524EFDA13C4C}" srcOrd="0" destOrd="0" presId="urn:microsoft.com/office/officeart/2005/8/layout/orgChart1"/>
    <dgm:cxn modelId="{12D4BFBE-3289-4169-BC29-7E6384DE1216}" type="presParOf" srcId="{A23CA18F-2320-4335-977B-524EFDA13C4C}" destId="{D49D5526-FB5F-46D1-B9E3-2262482544D9}" srcOrd="0" destOrd="0" presId="urn:microsoft.com/office/officeart/2005/8/layout/orgChart1"/>
    <dgm:cxn modelId="{B8EFFC7B-91F4-4711-A917-84E9D9D6D231}" type="presParOf" srcId="{A23CA18F-2320-4335-977B-524EFDA13C4C}" destId="{EF812EEA-3EAA-4F64-816E-90F35FA7F9A0}" srcOrd="1" destOrd="0" presId="urn:microsoft.com/office/officeart/2005/8/layout/orgChart1"/>
    <dgm:cxn modelId="{2C570B95-DFB5-48F6-AA10-25884066C6C7}" type="presParOf" srcId="{56DBA0CB-110F-4192-9834-717B56997E26}" destId="{5DD82D1E-1C60-47C2-AAC2-FAE65580DDD6}" srcOrd="1" destOrd="0" presId="urn:microsoft.com/office/officeart/2005/8/layout/orgChart1"/>
    <dgm:cxn modelId="{99E5C3ED-46B5-4BB3-AA73-28CCB9B848DA}" type="presParOf" srcId="{56DBA0CB-110F-4192-9834-717B56997E26}" destId="{5DA9E974-E591-44AF-9312-04B9F6D42CBE}" srcOrd="2" destOrd="0" presId="urn:microsoft.com/office/officeart/2005/8/layout/orgChart1"/>
    <dgm:cxn modelId="{26AAFF88-664E-4F37-97D6-0EC514F943A3}" type="presParOf" srcId="{649CF10B-187D-4F84-A61F-A62B6FB5E15D}" destId="{662E2B8A-4C8B-41B3-9A2F-C2A3603BE81A}" srcOrd="2" destOrd="0" presId="urn:microsoft.com/office/officeart/2005/8/layout/orgChart1"/>
    <dgm:cxn modelId="{B8772A79-C832-4C52-8FBF-2855EF7A2D81}" type="presParOf" srcId="{649CF10B-187D-4F84-A61F-A62B6FB5E15D}" destId="{BBCA700A-620B-4BB2-BBC7-649115467778}" srcOrd="3" destOrd="0" presId="urn:microsoft.com/office/officeart/2005/8/layout/orgChart1"/>
    <dgm:cxn modelId="{7A931068-6FBE-4691-BDB5-4377CBFAAA26}" type="presParOf" srcId="{BBCA700A-620B-4BB2-BBC7-649115467778}" destId="{64D6EEC7-1A28-40C5-BE25-5B3180941A8F}" srcOrd="0" destOrd="0" presId="urn:microsoft.com/office/officeart/2005/8/layout/orgChart1"/>
    <dgm:cxn modelId="{C31B7DF6-3CF4-4517-9D3A-34CE4394F282}" type="presParOf" srcId="{64D6EEC7-1A28-40C5-BE25-5B3180941A8F}" destId="{1016AF31-705E-4AD5-9D77-A3595DA9D35B}" srcOrd="0" destOrd="0" presId="urn:microsoft.com/office/officeart/2005/8/layout/orgChart1"/>
    <dgm:cxn modelId="{C639C7D3-6E53-488A-A76E-E772F29DB67C}" type="presParOf" srcId="{64D6EEC7-1A28-40C5-BE25-5B3180941A8F}" destId="{F3CC56A1-060F-49D6-9947-058ED5B4DA62}" srcOrd="1" destOrd="0" presId="urn:microsoft.com/office/officeart/2005/8/layout/orgChart1"/>
    <dgm:cxn modelId="{77646675-4031-46AB-9F90-9A4EAD2E3628}" type="presParOf" srcId="{BBCA700A-620B-4BB2-BBC7-649115467778}" destId="{340694AD-2638-4F08-91DF-49ED9B68A943}" srcOrd="1" destOrd="0" presId="urn:microsoft.com/office/officeart/2005/8/layout/orgChart1"/>
    <dgm:cxn modelId="{1A1AF578-E086-4DFF-A20F-76324A0E4F33}" type="presParOf" srcId="{BBCA700A-620B-4BB2-BBC7-649115467778}" destId="{006BD14A-5729-4947-A6BC-C2295859EC6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C332AC-C780-446E-A69F-D64E5FE99DCD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638E1EC-359E-4FB0-BA62-E7B0CBEF2EC1}">
      <dgm:prSet phldrT="[Text]"/>
      <dgm:spPr/>
      <dgm:t>
        <a:bodyPr/>
        <a:lstStyle/>
        <a:p>
          <a:r>
            <a:rPr lang="vi-VN" dirty="0" smtClean="0"/>
            <a:t>GIÁM ĐỐC</a:t>
          </a:r>
          <a:endParaRPr lang="en-US" dirty="0"/>
        </a:p>
      </dgm:t>
    </dgm:pt>
    <dgm:pt modelId="{2A23E11E-17D1-46A5-9884-66F72DF6C44C}" type="parTrans" cxnId="{05ED507E-5275-40B5-A5EE-9DFF056DCA51}">
      <dgm:prSet/>
      <dgm:spPr/>
      <dgm:t>
        <a:bodyPr/>
        <a:lstStyle/>
        <a:p>
          <a:endParaRPr lang="en-US"/>
        </a:p>
      </dgm:t>
    </dgm:pt>
    <dgm:pt modelId="{48E050AD-DA7C-4A51-8D83-63A45FFF0597}" type="sibTrans" cxnId="{05ED507E-5275-40B5-A5EE-9DFF056DCA51}">
      <dgm:prSet/>
      <dgm:spPr/>
      <dgm:t>
        <a:bodyPr/>
        <a:lstStyle/>
        <a:p>
          <a:endParaRPr lang="en-US"/>
        </a:p>
      </dgm:t>
    </dgm:pt>
    <dgm:pt modelId="{E0F3151C-C4AB-45E5-A6EE-467DB067EB38}">
      <dgm:prSet phldrT="[Text]"/>
      <dgm:spPr/>
      <dgm:t>
        <a:bodyPr/>
        <a:lstStyle/>
        <a:p>
          <a:r>
            <a:rPr lang="vi-VN" dirty="0" smtClean="0"/>
            <a:t>PHÒNG HCNS</a:t>
          </a:r>
          <a:endParaRPr lang="en-US" dirty="0"/>
        </a:p>
      </dgm:t>
    </dgm:pt>
    <dgm:pt modelId="{DB50BB7F-C1BE-4532-AC20-3336F6860B90}" type="parTrans" cxnId="{A1358879-E7B4-4E71-BC92-DB8B42E8405F}">
      <dgm:prSet/>
      <dgm:spPr/>
      <dgm:t>
        <a:bodyPr/>
        <a:lstStyle/>
        <a:p>
          <a:endParaRPr lang="en-US"/>
        </a:p>
      </dgm:t>
    </dgm:pt>
    <dgm:pt modelId="{94932955-9ADF-4D1F-BEA6-7D140CB394AD}" type="sibTrans" cxnId="{A1358879-E7B4-4E71-BC92-DB8B42E8405F}">
      <dgm:prSet/>
      <dgm:spPr/>
      <dgm:t>
        <a:bodyPr/>
        <a:lstStyle/>
        <a:p>
          <a:endParaRPr lang="en-US"/>
        </a:p>
      </dgm:t>
    </dgm:pt>
    <dgm:pt modelId="{D3035028-C51E-4709-9498-6FAF6D1BE523}">
      <dgm:prSet phldrT="[Text]"/>
      <dgm:spPr/>
      <dgm:t>
        <a:bodyPr/>
        <a:lstStyle/>
        <a:p>
          <a:r>
            <a:rPr lang="vi-VN" dirty="0" smtClean="0"/>
            <a:t>PHÒNG KẾ TOÁN</a:t>
          </a:r>
          <a:endParaRPr lang="en-US" dirty="0"/>
        </a:p>
      </dgm:t>
    </dgm:pt>
    <dgm:pt modelId="{A0D9C07C-34CB-44F1-B96B-77522B01F4D4}" type="parTrans" cxnId="{223CA2CD-9F13-4009-A9CC-0A981CF5EA72}">
      <dgm:prSet/>
      <dgm:spPr/>
      <dgm:t>
        <a:bodyPr/>
        <a:lstStyle/>
        <a:p>
          <a:endParaRPr lang="en-US"/>
        </a:p>
      </dgm:t>
    </dgm:pt>
    <dgm:pt modelId="{F5E594A8-39B5-4C96-8A80-C967B1C1DBBF}" type="sibTrans" cxnId="{223CA2CD-9F13-4009-A9CC-0A981CF5EA72}">
      <dgm:prSet/>
      <dgm:spPr/>
      <dgm:t>
        <a:bodyPr/>
        <a:lstStyle/>
        <a:p>
          <a:endParaRPr lang="en-US"/>
        </a:p>
      </dgm:t>
    </dgm:pt>
    <dgm:pt modelId="{48358AAC-1AE2-4856-9B18-8DB1E56D0476}">
      <dgm:prSet phldrT="[Text]"/>
      <dgm:spPr/>
      <dgm:t>
        <a:bodyPr/>
        <a:lstStyle/>
        <a:p>
          <a:r>
            <a:rPr lang="vi-VN" dirty="0" smtClean="0"/>
            <a:t>PHÒNG SẢN XUẤT- KINH DOANH</a:t>
          </a:r>
          <a:endParaRPr lang="en-US" dirty="0"/>
        </a:p>
      </dgm:t>
    </dgm:pt>
    <dgm:pt modelId="{DE2EB9F5-1C64-4948-B6EF-CFDA4AE17660}" type="parTrans" cxnId="{E7B41404-4AAF-4EA5-8C46-85D14010148A}">
      <dgm:prSet/>
      <dgm:spPr/>
      <dgm:t>
        <a:bodyPr/>
        <a:lstStyle/>
        <a:p>
          <a:endParaRPr lang="en-US"/>
        </a:p>
      </dgm:t>
    </dgm:pt>
    <dgm:pt modelId="{E7955573-8F3D-4530-A3CD-F78245B8634E}" type="sibTrans" cxnId="{E7B41404-4AAF-4EA5-8C46-85D14010148A}">
      <dgm:prSet/>
      <dgm:spPr/>
      <dgm:t>
        <a:bodyPr/>
        <a:lstStyle/>
        <a:p>
          <a:endParaRPr lang="en-US"/>
        </a:p>
      </dgm:t>
    </dgm:pt>
    <dgm:pt modelId="{5A2DE90A-08E9-4C3F-B3CC-425FB9978C8A}">
      <dgm:prSet phldrT="[Text]"/>
      <dgm:spPr/>
      <dgm:t>
        <a:bodyPr/>
        <a:lstStyle/>
        <a:p>
          <a:r>
            <a:rPr lang="vi-VN" dirty="0" smtClean="0"/>
            <a:t>PHÒNG THU MUA KHO VẬN</a:t>
          </a:r>
          <a:endParaRPr lang="en-US" dirty="0"/>
        </a:p>
      </dgm:t>
    </dgm:pt>
    <dgm:pt modelId="{45C7F64E-BE8E-412B-B600-F8190514C207}" type="parTrans" cxnId="{DB13B635-0F60-4177-A9FD-F0E3A22440EB}">
      <dgm:prSet/>
      <dgm:spPr/>
      <dgm:t>
        <a:bodyPr/>
        <a:lstStyle/>
        <a:p>
          <a:endParaRPr lang="en-US"/>
        </a:p>
      </dgm:t>
    </dgm:pt>
    <dgm:pt modelId="{E29F4FDA-C8ED-43A6-A619-9D756BA878B4}" type="sibTrans" cxnId="{DB13B635-0F60-4177-A9FD-F0E3A22440EB}">
      <dgm:prSet/>
      <dgm:spPr/>
      <dgm:t>
        <a:bodyPr/>
        <a:lstStyle/>
        <a:p>
          <a:endParaRPr lang="en-US"/>
        </a:p>
      </dgm:t>
    </dgm:pt>
    <dgm:pt modelId="{35E49AE9-41FE-4F85-8604-68BEB0939B3F}">
      <dgm:prSet phldrT="[Text]"/>
      <dgm:spPr/>
      <dgm:t>
        <a:bodyPr/>
        <a:lstStyle/>
        <a:p>
          <a:r>
            <a:rPr lang="vi-VN" dirty="0" smtClean="0"/>
            <a:t>BỘ PHẬN CHĂM SÓC KHÁCH HÀNG</a:t>
          </a:r>
          <a:endParaRPr lang="en-US" dirty="0"/>
        </a:p>
      </dgm:t>
    </dgm:pt>
    <dgm:pt modelId="{5D008E6E-9CA3-464C-BE50-4F00D9A44D3D}" type="parTrans" cxnId="{02EC18ED-43A6-41A5-A6FD-D9DE059957DB}">
      <dgm:prSet/>
      <dgm:spPr/>
      <dgm:t>
        <a:bodyPr/>
        <a:lstStyle/>
        <a:p>
          <a:endParaRPr lang="en-US"/>
        </a:p>
      </dgm:t>
    </dgm:pt>
    <dgm:pt modelId="{D3DCBF08-44B0-4156-A8B2-B82CB1057B0A}" type="sibTrans" cxnId="{02EC18ED-43A6-41A5-A6FD-D9DE059957DB}">
      <dgm:prSet/>
      <dgm:spPr/>
      <dgm:t>
        <a:bodyPr/>
        <a:lstStyle/>
        <a:p>
          <a:endParaRPr lang="en-US"/>
        </a:p>
      </dgm:t>
    </dgm:pt>
    <dgm:pt modelId="{8ED618AB-53CE-42D6-B06B-CF9B9558E1C3}">
      <dgm:prSet phldrT="[Text]"/>
      <dgm:spPr/>
      <dgm:t>
        <a:bodyPr/>
        <a:lstStyle/>
        <a:p>
          <a:r>
            <a:rPr lang="vi-VN" dirty="0" smtClean="0"/>
            <a:t>BỘ PHẬN SẢN XUẤT</a:t>
          </a:r>
          <a:endParaRPr lang="en-US" dirty="0"/>
        </a:p>
      </dgm:t>
    </dgm:pt>
    <dgm:pt modelId="{0D07076C-825E-45D2-B79E-D6B3F229A7BA}" type="parTrans" cxnId="{FAE5E42D-F635-4CF0-B3CA-4DF046E713A6}">
      <dgm:prSet/>
      <dgm:spPr/>
      <dgm:t>
        <a:bodyPr/>
        <a:lstStyle/>
        <a:p>
          <a:endParaRPr lang="en-US"/>
        </a:p>
      </dgm:t>
    </dgm:pt>
    <dgm:pt modelId="{F549F370-448E-407F-A0A6-5517281001CE}" type="sibTrans" cxnId="{FAE5E42D-F635-4CF0-B3CA-4DF046E713A6}">
      <dgm:prSet/>
      <dgm:spPr/>
      <dgm:t>
        <a:bodyPr/>
        <a:lstStyle/>
        <a:p>
          <a:endParaRPr lang="en-US"/>
        </a:p>
      </dgm:t>
    </dgm:pt>
    <dgm:pt modelId="{B66AAB4D-96E8-4D10-9619-699B097D1CC9}">
      <dgm:prSet phldrT="[Text]"/>
      <dgm:spPr/>
      <dgm:t>
        <a:bodyPr/>
        <a:lstStyle/>
        <a:p>
          <a:r>
            <a:rPr lang="vi-VN" dirty="0" smtClean="0"/>
            <a:t>BỘ PHẬN KSC</a:t>
          </a:r>
          <a:endParaRPr lang="en-US" dirty="0"/>
        </a:p>
      </dgm:t>
    </dgm:pt>
    <dgm:pt modelId="{D72AE5C8-BADE-430B-90BC-F8D93C34F8C0}" type="parTrans" cxnId="{69027B4F-EA39-4808-AC86-3AD03610A038}">
      <dgm:prSet/>
      <dgm:spPr/>
      <dgm:t>
        <a:bodyPr/>
        <a:lstStyle/>
        <a:p>
          <a:endParaRPr lang="en-US"/>
        </a:p>
      </dgm:t>
    </dgm:pt>
    <dgm:pt modelId="{740146DE-BF38-4CC6-8C10-0297D2495E31}" type="sibTrans" cxnId="{69027B4F-EA39-4808-AC86-3AD03610A038}">
      <dgm:prSet/>
      <dgm:spPr/>
      <dgm:t>
        <a:bodyPr/>
        <a:lstStyle/>
        <a:p>
          <a:endParaRPr lang="en-US"/>
        </a:p>
      </dgm:t>
    </dgm:pt>
    <dgm:pt modelId="{808FD6A5-A2D8-4BE5-92D8-43294DFF0C63}">
      <dgm:prSet phldrT="[Text]"/>
      <dgm:spPr/>
      <dgm:t>
        <a:bodyPr/>
        <a:lstStyle/>
        <a:p>
          <a:r>
            <a:rPr lang="vi-VN" dirty="0" smtClean="0"/>
            <a:t>QUẢN LÝ CÁC BẾP ĂN</a:t>
          </a:r>
          <a:endParaRPr lang="en-US" dirty="0"/>
        </a:p>
      </dgm:t>
    </dgm:pt>
    <dgm:pt modelId="{256FC671-1C75-468F-8ABE-5235C41F512F}" type="parTrans" cxnId="{19D0E192-C99C-4C89-B237-A686D115F8E7}">
      <dgm:prSet/>
      <dgm:spPr/>
      <dgm:t>
        <a:bodyPr/>
        <a:lstStyle/>
        <a:p>
          <a:endParaRPr lang="en-US"/>
        </a:p>
      </dgm:t>
    </dgm:pt>
    <dgm:pt modelId="{1C1A6A17-9DC7-4F9E-A0F1-7DCD2619949C}" type="sibTrans" cxnId="{19D0E192-C99C-4C89-B237-A686D115F8E7}">
      <dgm:prSet/>
      <dgm:spPr/>
      <dgm:t>
        <a:bodyPr/>
        <a:lstStyle/>
        <a:p>
          <a:endParaRPr lang="en-US"/>
        </a:p>
      </dgm:t>
    </dgm:pt>
    <dgm:pt modelId="{D4BD4929-CBE3-4D73-AFD0-EF137A6E986C}" type="pres">
      <dgm:prSet presAssocID="{C5C332AC-C780-446E-A69F-D64E5FE99DC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48C6231-0CA8-49F6-849E-68F9972A1E2F}" type="pres">
      <dgm:prSet presAssocID="{6638E1EC-359E-4FB0-BA62-E7B0CBEF2EC1}" presName="hierRoot1" presStyleCnt="0"/>
      <dgm:spPr/>
    </dgm:pt>
    <dgm:pt modelId="{247D13E1-0444-4FE1-92C5-86B5F2D2B087}" type="pres">
      <dgm:prSet presAssocID="{6638E1EC-359E-4FB0-BA62-E7B0CBEF2EC1}" presName="composite" presStyleCnt="0"/>
      <dgm:spPr/>
    </dgm:pt>
    <dgm:pt modelId="{EF195D1B-404F-4336-8CE6-4F0FF38EB449}" type="pres">
      <dgm:prSet presAssocID="{6638E1EC-359E-4FB0-BA62-E7B0CBEF2EC1}" presName="background" presStyleLbl="node0" presStyleIdx="0" presStyleCnt="1"/>
      <dgm:spPr/>
    </dgm:pt>
    <dgm:pt modelId="{9082FADA-66C8-4433-AB5D-E714B81CA74C}" type="pres">
      <dgm:prSet presAssocID="{6638E1EC-359E-4FB0-BA62-E7B0CBEF2EC1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1FFF59A-DD00-453A-A970-178E50D55478}" type="pres">
      <dgm:prSet presAssocID="{6638E1EC-359E-4FB0-BA62-E7B0CBEF2EC1}" presName="hierChild2" presStyleCnt="0"/>
      <dgm:spPr/>
    </dgm:pt>
    <dgm:pt modelId="{13DE97F8-B0F8-48D4-BCB3-AC6BB9BB53B7}" type="pres">
      <dgm:prSet presAssocID="{DB50BB7F-C1BE-4532-AC20-3336F6860B90}" presName="Name10" presStyleLbl="parChTrans1D2" presStyleIdx="0" presStyleCnt="4"/>
      <dgm:spPr/>
      <dgm:t>
        <a:bodyPr/>
        <a:lstStyle/>
        <a:p>
          <a:endParaRPr lang="en-US"/>
        </a:p>
      </dgm:t>
    </dgm:pt>
    <dgm:pt modelId="{C92D6419-F1C9-4DDC-B2A0-FED4AD5AB762}" type="pres">
      <dgm:prSet presAssocID="{E0F3151C-C4AB-45E5-A6EE-467DB067EB38}" presName="hierRoot2" presStyleCnt="0"/>
      <dgm:spPr/>
    </dgm:pt>
    <dgm:pt modelId="{AE51DEC2-6DB4-4724-BDD7-F79B94EA1526}" type="pres">
      <dgm:prSet presAssocID="{E0F3151C-C4AB-45E5-A6EE-467DB067EB38}" presName="composite2" presStyleCnt="0"/>
      <dgm:spPr/>
    </dgm:pt>
    <dgm:pt modelId="{7389BC42-5E25-406B-8012-22B62A09A46D}" type="pres">
      <dgm:prSet presAssocID="{E0F3151C-C4AB-45E5-A6EE-467DB067EB38}" presName="background2" presStyleLbl="node2" presStyleIdx="0" presStyleCnt="4"/>
      <dgm:spPr/>
    </dgm:pt>
    <dgm:pt modelId="{A41492F7-E646-404B-82E7-F8BC11E69AFE}" type="pres">
      <dgm:prSet presAssocID="{E0F3151C-C4AB-45E5-A6EE-467DB067EB38}" presName="text2" presStyleLbl="fgAcc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2B716F-2EFE-430A-985A-4C69896D9823}" type="pres">
      <dgm:prSet presAssocID="{E0F3151C-C4AB-45E5-A6EE-467DB067EB38}" presName="hierChild3" presStyleCnt="0"/>
      <dgm:spPr/>
    </dgm:pt>
    <dgm:pt modelId="{C6C2D45E-7690-429E-9253-88E2B9B23B12}" type="pres">
      <dgm:prSet presAssocID="{A0D9C07C-34CB-44F1-B96B-77522B01F4D4}" presName="Name10" presStyleLbl="parChTrans1D2" presStyleIdx="1" presStyleCnt="4"/>
      <dgm:spPr/>
      <dgm:t>
        <a:bodyPr/>
        <a:lstStyle/>
        <a:p>
          <a:endParaRPr lang="en-US"/>
        </a:p>
      </dgm:t>
    </dgm:pt>
    <dgm:pt modelId="{BE5B9D2E-72BB-4314-9F4F-18B041468E7E}" type="pres">
      <dgm:prSet presAssocID="{D3035028-C51E-4709-9498-6FAF6D1BE523}" presName="hierRoot2" presStyleCnt="0"/>
      <dgm:spPr/>
    </dgm:pt>
    <dgm:pt modelId="{686C8822-ACE6-4417-AD6E-DD9AD59DDBD7}" type="pres">
      <dgm:prSet presAssocID="{D3035028-C51E-4709-9498-6FAF6D1BE523}" presName="composite2" presStyleCnt="0"/>
      <dgm:spPr/>
    </dgm:pt>
    <dgm:pt modelId="{B651DBF7-12EE-42C7-A114-D7E07489B10F}" type="pres">
      <dgm:prSet presAssocID="{D3035028-C51E-4709-9498-6FAF6D1BE523}" presName="background2" presStyleLbl="node2" presStyleIdx="1" presStyleCnt="4"/>
      <dgm:spPr/>
    </dgm:pt>
    <dgm:pt modelId="{111A35D4-76BB-4B1A-9F21-6CF9EF97C87A}" type="pres">
      <dgm:prSet presAssocID="{D3035028-C51E-4709-9498-6FAF6D1BE523}" presName="text2" presStyleLbl="fgAcc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BAF429-1590-450A-A534-59FE178333E8}" type="pres">
      <dgm:prSet presAssocID="{D3035028-C51E-4709-9498-6FAF6D1BE523}" presName="hierChild3" presStyleCnt="0"/>
      <dgm:spPr/>
    </dgm:pt>
    <dgm:pt modelId="{7C73D60E-06D4-4EDE-897A-95AFA6B5F409}" type="pres">
      <dgm:prSet presAssocID="{DE2EB9F5-1C64-4948-B6EF-CFDA4AE17660}" presName="Name10" presStyleLbl="parChTrans1D2" presStyleIdx="2" presStyleCnt="4"/>
      <dgm:spPr/>
      <dgm:t>
        <a:bodyPr/>
        <a:lstStyle/>
        <a:p>
          <a:endParaRPr lang="en-US"/>
        </a:p>
      </dgm:t>
    </dgm:pt>
    <dgm:pt modelId="{13676245-3E45-4A14-8BDA-70EA7F66EA90}" type="pres">
      <dgm:prSet presAssocID="{48358AAC-1AE2-4856-9B18-8DB1E56D0476}" presName="hierRoot2" presStyleCnt="0"/>
      <dgm:spPr/>
    </dgm:pt>
    <dgm:pt modelId="{89888552-AF88-4FC6-84C4-D91C09446176}" type="pres">
      <dgm:prSet presAssocID="{48358AAC-1AE2-4856-9B18-8DB1E56D0476}" presName="composite2" presStyleCnt="0"/>
      <dgm:spPr/>
    </dgm:pt>
    <dgm:pt modelId="{75F00DA3-0BB2-46AE-816F-B84E6838A457}" type="pres">
      <dgm:prSet presAssocID="{48358AAC-1AE2-4856-9B18-8DB1E56D0476}" presName="background2" presStyleLbl="node2" presStyleIdx="2" presStyleCnt="4"/>
      <dgm:spPr/>
    </dgm:pt>
    <dgm:pt modelId="{01A42357-9E35-42EB-83E5-190DF24D2699}" type="pres">
      <dgm:prSet presAssocID="{48358AAC-1AE2-4856-9B18-8DB1E56D0476}" presName="text2" presStyleLbl="fgAcc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CC955D2-5E8E-4440-92B4-C91603FDE077}" type="pres">
      <dgm:prSet presAssocID="{48358AAC-1AE2-4856-9B18-8DB1E56D0476}" presName="hierChild3" presStyleCnt="0"/>
      <dgm:spPr/>
    </dgm:pt>
    <dgm:pt modelId="{FA39A439-DFFE-4A19-9E73-8041E5EF988D}" type="pres">
      <dgm:prSet presAssocID="{5D008E6E-9CA3-464C-BE50-4F00D9A44D3D}" presName="Name17" presStyleLbl="parChTrans1D3" presStyleIdx="0" presStyleCnt="3"/>
      <dgm:spPr/>
      <dgm:t>
        <a:bodyPr/>
        <a:lstStyle/>
        <a:p>
          <a:endParaRPr lang="en-US"/>
        </a:p>
      </dgm:t>
    </dgm:pt>
    <dgm:pt modelId="{066C9C2C-94B8-4208-9CBC-19054093013D}" type="pres">
      <dgm:prSet presAssocID="{35E49AE9-41FE-4F85-8604-68BEB0939B3F}" presName="hierRoot3" presStyleCnt="0"/>
      <dgm:spPr/>
    </dgm:pt>
    <dgm:pt modelId="{FE2F942D-54AD-45E3-A774-7C18D7029B02}" type="pres">
      <dgm:prSet presAssocID="{35E49AE9-41FE-4F85-8604-68BEB0939B3F}" presName="composite3" presStyleCnt="0"/>
      <dgm:spPr/>
    </dgm:pt>
    <dgm:pt modelId="{5EC49EED-C61B-4F07-B1BC-D0AE43620D15}" type="pres">
      <dgm:prSet presAssocID="{35E49AE9-41FE-4F85-8604-68BEB0939B3F}" presName="background3" presStyleLbl="node3" presStyleIdx="0" presStyleCnt="3"/>
      <dgm:spPr/>
    </dgm:pt>
    <dgm:pt modelId="{0347D40C-859C-4731-BF4A-192AB206E040}" type="pres">
      <dgm:prSet presAssocID="{35E49AE9-41FE-4F85-8604-68BEB0939B3F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EE6F636-0075-4D6E-AF3C-1E602C4232F6}" type="pres">
      <dgm:prSet presAssocID="{35E49AE9-41FE-4F85-8604-68BEB0939B3F}" presName="hierChild4" presStyleCnt="0"/>
      <dgm:spPr/>
    </dgm:pt>
    <dgm:pt modelId="{98E1F668-141A-4A8F-B9CB-13C40513BF4F}" type="pres">
      <dgm:prSet presAssocID="{0D07076C-825E-45D2-B79E-D6B3F229A7BA}" presName="Name17" presStyleLbl="parChTrans1D3" presStyleIdx="1" presStyleCnt="3"/>
      <dgm:spPr/>
      <dgm:t>
        <a:bodyPr/>
        <a:lstStyle/>
        <a:p>
          <a:endParaRPr lang="en-US"/>
        </a:p>
      </dgm:t>
    </dgm:pt>
    <dgm:pt modelId="{5FA3789B-5A68-4420-B455-B6579A5E517F}" type="pres">
      <dgm:prSet presAssocID="{8ED618AB-53CE-42D6-B06B-CF9B9558E1C3}" presName="hierRoot3" presStyleCnt="0"/>
      <dgm:spPr/>
    </dgm:pt>
    <dgm:pt modelId="{EFD98F9B-3792-419C-9086-74108F076A97}" type="pres">
      <dgm:prSet presAssocID="{8ED618AB-53CE-42D6-B06B-CF9B9558E1C3}" presName="composite3" presStyleCnt="0"/>
      <dgm:spPr/>
    </dgm:pt>
    <dgm:pt modelId="{DB1C4945-1AA3-4FF5-BCE6-80FDC91B50E7}" type="pres">
      <dgm:prSet presAssocID="{8ED618AB-53CE-42D6-B06B-CF9B9558E1C3}" presName="background3" presStyleLbl="node3" presStyleIdx="1" presStyleCnt="3"/>
      <dgm:spPr/>
    </dgm:pt>
    <dgm:pt modelId="{095CF32A-5E02-4943-8226-CD72D89B64DF}" type="pres">
      <dgm:prSet presAssocID="{8ED618AB-53CE-42D6-B06B-CF9B9558E1C3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785290-21A6-4041-942E-EC4AAE5E0AF6}" type="pres">
      <dgm:prSet presAssocID="{8ED618AB-53CE-42D6-B06B-CF9B9558E1C3}" presName="hierChild4" presStyleCnt="0"/>
      <dgm:spPr/>
    </dgm:pt>
    <dgm:pt modelId="{12BAF65C-CB1B-4244-88B6-B4C3115E7216}" type="pres">
      <dgm:prSet presAssocID="{256FC671-1C75-468F-8ABE-5235C41F512F}" presName="Name23" presStyleLbl="parChTrans1D4" presStyleIdx="0" presStyleCnt="1"/>
      <dgm:spPr/>
      <dgm:t>
        <a:bodyPr/>
        <a:lstStyle/>
        <a:p>
          <a:endParaRPr lang="en-US"/>
        </a:p>
      </dgm:t>
    </dgm:pt>
    <dgm:pt modelId="{C8118DC8-894B-45B6-945F-60891ADBC6FF}" type="pres">
      <dgm:prSet presAssocID="{808FD6A5-A2D8-4BE5-92D8-43294DFF0C63}" presName="hierRoot4" presStyleCnt="0"/>
      <dgm:spPr/>
    </dgm:pt>
    <dgm:pt modelId="{53DC55D4-6C98-4C76-AA2D-95CAAE20B431}" type="pres">
      <dgm:prSet presAssocID="{808FD6A5-A2D8-4BE5-92D8-43294DFF0C63}" presName="composite4" presStyleCnt="0"/>
      <dgm:spPr/>
    </dgm:pt>
    <dgm:pt modelId="{AF42C830-4088-47C4-929A-A12599CCA673}" type="pres">
      <dgm:prSet presAssocID="{808FD6A5-A2D8-4BE5-92D8-43294DFF0C63}" presName="background4" presStyleLbl="node4" presStyleIdx="0" presStyleCnt="1"/>
      <dgm:spPr/>
    </dgm:pt>
    <dgm:pt modelId="{4425DD5F-A96E-432D-BD61-0401CF791598}" type="pres">
      <dgm:prSet presAssocID="{808FD6A5-A2D8-4BE5-92D8-43294DFF0C63}" presName="text4" presStyleLbl="fgAcc4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C5BCD3-9AB0-460C-91F2-8073FAB5A1AA}" type="pres">
      <dgm:prSet presAssocID="{808FD6A5-A2D8-4BE5-92D8-43294DFF0C63}" presName="hierChild5" presStyleCnt="0"/>
      <dgm:spPr/>
    </dgm:pt>
    <dgm:pt modelId="{3D009958-17E2-40C9-A66B-289BA3968389}" type="pres">
      <dgm:prSet presAssocID="{D72AE5C8-BADE-430B-90BC-F8D93C34F8C0}" presName="Name17" presStyleLbl="parChTrans1D3" presStyleIdx="2" presStyleCnt="3"/>
      <dgm:spPr/>
      <dgm:t>
        <a:bodyPr/>
        <a:lstStyle/>
        <a:p>
          <a:endParaRPr lang="en-US"/>
        </a:p>
      </dgm:t>
    </dgm:pt>
    <dgm:pt modelId="{6C843FC2-C7B0-40C0-9940-0484018DBED8}" type="pres">
      <dgm:prSet presAssocID="{B66AAB4D-96E8-4D10-9619-699B097D1CC9}" presName="hierRoot3" presStyleCnt="0"/>
      <dgm:spPr/>
    </dgm:pt>
    <dgm:pt modelId="{214B9ECC-E6D6-42FE-B823-57263983E78B}" type="pres">
      <dgm:prSet presAssocID="{B66AAB4D-96E8-4D10-9619-699B097D1CC9}" presName="composite3" presStyleCnt="0"/>
      <dgm:spPr/>
    </dgm:pt>
    <dgm:pt modelId="{69AE7160-B892-4476-BC6A-A8EB0C87B170}" type="pres">
      <dgm:prSet presAssocID="{B66AAB4D-96E8-4D10-9619-699B097D1CC9}" presName="background3" presStyleLbl="node3" presStyleIdx="2" presStyleCnt="3"/>
      <dgm:spPr/>
    </dgm:pt>
    <dgm:pt modelId="{E4F01695-B080-4551-97E8-DCC6472E1DDF}" type="pres">
      <dgm:prSet presAssocID="{B66AAB4D-96E8-4D10-9619-699B097D1CC9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0C0BB4-D0C9-499A-AE9C-E2920E68140C}" type="pres">
      <dgm:prSet presAssocID="{B66AAB4D-96E8-4D10-9619-699B097D1CC9}" presName="hierChild4" presStyleCnt="0"/>
      <dgm:spPr/>
    </dgm:pt>
    <dgm:pt modelId="{B6D00CCD-EC3C-4453-99F1-ACAB54EB4969}" type="pres">
      <dgm:prSet presAssocID="{45C7F64E-BE8E-412B-B600-F8190514C207}" presName="Name10" presStyleLbl="parChTrans1D2" presStyleIdx="3" presStyleCnt="4"/>
      <dgm:spPr/>
      <dgm:t>
        <a:bodyPr/>
        <a:lstStyle/>
        <a:p>
          <a:endParaRPr lang="en-US"/>
        </a:p>
      </dgm:t>
    </dgm:pt>
    <dgm:pt modelId="{1A930D6D-0F75-44C0-9879-EF305E37E10A}" type="pres">
      <dgm:prSet presAssocID="{5A2DE90A-08E9-4C3F-B3CC-425FB9978C8A}" presName="hierRoot2" presStyleCnt="0"/>
      <dgm:spPr/>
    </dgm:pt>
    <dgm:pt modelId="{DFA2D8A6-15DB-4277-8467-34453839F94D}" type="pres">
      <dgm:prSet presAssocID="{5A2DE90A-08E9-4C3F-B3CC-425FB9978C8A}" presName="composite2" presStyleCnt="0"/>
      <dgm:spPr/>
    </dgm:pt>
    <dgm:pt modelId="{2C0DC762-DC4C-49C9-B5F8-E025DE49608B}" type="pres">
      <dgm:prSet presAssocID="{5A2DE90A-08E9-4C3F-B3CC-425FB9978C8A}" presName="background2" presStyleLbl="node2" presStyleIdx="3" presStyleCnt="4"/>
      <dgm:spPr/>
    </dgm:pt>
    <dgm:pt modelId="{02109910-734C-45F7-9EE7-E910AA06A95F}" type="pres">
      <dgm:prSet presAssocID="{5A2DE90A-08E9-4C3F-B3CC-425FB9978C8A}" presName="text2" presStyleLbl="fgAcc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FC97D0D-CAD5-4BA4-ADA0-5BCC223F0DDE}" type="pres">
      <dgm:prSet presAssocID="{5A2DE90A-08E9-4C3F-B3CC-425FB9978C8A}" presName="hierChild3" presStyleCnt="0"/>
      <dgm:spPr/>
    </dgm:pt>
  </dgm:ptLst>
  <dgm:cxnLst>
    <dgm:cxn modelId="{19D0E192-C99C-4C89-B237-A686D115F8E7}" srcId="{8ED618AB-53CE-42D6-B06B-CF9B9558E1C3}" destId="{808FD6A5-A2D8-4BE5-92D8-43294DFF0C63}" srcOrd="0" destOrd="0" parTransId="{256FC671-1C75-468F-8ABE-5235C41F512F}" sibTransId="{1C1A6A17-9DC7-4F9E-A0F1-7DCD2619949C}"/>
    <dgm:cxn modelId="{69027B4F-EA39-4808-AC86-3AD03610A038}" srcId="{48358AAC-1AE2-4856-9B18-8DB1E56D0476}" destId="{B66AAB4D-96E8-4D10-9619-699B097D1CC9}" srcOrd="2" destOrd="0" parTransId="{D72AE5C8-BADE-430B-90BC-F8D93C34F8C0}" sibTransId="{740146DE-BF38-4CC6-8C10-0297D2495E31}"/>
    <dgm:cxn modelId="{68DF673C-B50A-4B80-B746-65F2034A0876}" type="presOf" srcId="{256FC671-1C75-468F-8ABE-5235C41F512F}" destId="{12BAF65C-CB1B-4244-88B6-B4C3115E7216}" srcOrd="0" destOrd="0" presId="urn:microsoft.com/office/officeart/2005/8/layout/hierarchy1"/>
    <dgm:cxn modelId="{9142110F-F5FD-4760-9B59-E965937C7E9A}" type="presOf" srcId="{E0F3151C-C4AB-45E5-A6EE-467DB067EB38}" destId="{A41492F7-E646-404B-82E7-F8BC11E69AFE}" srcOrd="0" destOrd="0" presId="urn:microsoft.com/office/officeart/2005/8/layout/hierarchy1"/>
    <dgm:cxn modelId="{7DD333E5-DD9C-4804-876A-FF5A38F9CE21}" type="presOf" srcId="{DE2EB9F5-1C64-4948-B6EF-CFDA4AE17660}" destId="{7C73D60E-06D4-4EDE-897A-95AFA6B5F409}" srcOrd="0" destOrd="0" presId="urn:microsoft.com/office/officeart/2005/8/layout/hierarchy1"/>
    <dgm:cxn modelId="{AB829E2E-88C3-41B5-8F1F-35C386E10020}" type="presOf" srcId="{B66AAB4D-96E8-4D10-9619-699B097D1CC9}" destId="{E4F01695-B080-4551-97E8-DCC6472E1DDF}" srcOrd="0" destOrd="0" presId="urn:microsoft.com/office/officeart/2005/8/layout/hierarchy1"/>
    <dgm:cxn modelId="{451538FB-23FF-4E8C-A2B6-9710A419A3E9}" type="presOf" srcId="{8ED618AB-53CE-42D6-B06B-CF9B9558E1C3}" destId="{095CF32A-5E02-4943-8226-CD72D89B64DF}" srcOrd="0" destOrd="0" presId="urn:microsoft.com/office/officeart/2005/8/layout/hierarchy1"/>
    <dgm:cxn modelId="{603A641B-356F-4A2B-84AB-5B69BC566B49}" type="presOf" srcId="{D72AE5C8-BADE-430B-90BC-F8D93C34F8C0}" destId="{3D009958-17E2-40C9-A66B-289BA3968389}" srcOrd="0" destOrd="0" presId="urn:microsoft.com/office/officeart/2005/8/layout/hierarchy1"/>
    <dgm:cxn modelId="{E7B41404-4AAF-4EA5-8C46-85D14010148A}" srcId="{6638E1EC-359E-4FB0-BA62-E7B0CBEF2EC1}" destId="{48358AAC-1AE2-4856-9B18-8DB1E56D0476}" srcOrd="2" destOrd="0" parTransId="{DE2EB9F5-1C64-4948-B6EF-CFDA4AE17660}" sibTransId="{E7955573-8F3D-4530-A3CD-F78245B8634E}"/>
    <dgm:cxn modelId="{DB13B635-0F60-4177-A9FD-F0E3A22440EB}" srcId="{6638E1EC-359E-4FB0-BA62-E7B0CBEF2EC1}" destId="{5A2DE90A-08E9-4C3F-B3CC-425FB9978C8A}" srcOrd="3" destOrd="0" parTransId="{45C7F64E-BE8E-412B-B600-F8190514C207}" sibTransId="{E29F4FDA-C8ED-43A6-A619-9D756BA878B4}"/>
    <dgm:cxn modelId="{D812A946-6FC7-459C-BC8B-C59697A7A892}" type="presOf" srcId="{0D07076C-825E-45D2-B79E-D6B3F229A7BA}" destId="{98E1F668-141A-4A8F-B9CB-13C40513BF4F}" srcOrd="0" destOrd="0" presId="urn:microsoft.com/office/officeart/2005/8/layout/hierarchy1"/>
    <dgm:cxn modelId="{9484E2FE-4BB0-470E-8376-F0D4307E244D}" type="presOf" srcId="{35E49AE9-41FE-4F85-8604-68BEB0939B3F}" destId="{0347D40C-859C-4731-BF4A-192AB206E040}" srcOrd="0" destOrd="0" presId="urn:microsoft.com/office/officeart/2005/8/layout/hierarchy1"/>
    <dgm:cxn modelId="{FAE5E42D-F635-4CF0-B3CA-4DF046E713A6}" srcId="{48358AAC-1AE2-4856-9B18-8DB1E56D0476}" destId="{8ED618AB-53CE-42D6-B06B-CF9B9558E1C3}" srcOrd="1" destOrd="0" parTransId="{0D07076C-825E-45D2-B79E-D6B3F229A7BA}" sibTransId="{F549F370-448E-407F-A0A6-5517281001CE}"/>
    <dgm:cxn modelId="{815B5D13-105D-49D3-A87E-5D7F68C3CBF7}" type="presOf" srcId="{48358AAC-1AE2-4856-9B18-8DB1E56D0476}" destId="{01A42357-9E35-42EB-83E5-190DF24D2699}" srcOrd="0" destOrd="0" presId="urn:microsoft.com/office/officeart/2005/8/layout/hierarchy1"/>
    <dgm:cxn modelId="{223CA2CD-9F13-4009-A9CC-0A981CF5EA72}" srcId="{6638E1EC-359E-4FB0-BA62-E7B0CBEF2EC1}" destId="{D3035028-C51E-4709-9498-6FAF6D1BE523}" srcOrd="1" destOrd="0" parTransId="{A0D9C07C-34CB-44F1-B96B-77522B01F4D4}" sibTransId="{F5E594A8-39B5-4C96-8A80-C967B1C1DBBF}"/>
    <dgm:cxn modelId="{D118D457-FFB2-4D25-B9E3-D09A0D8C72FB}" type="presOf" srcId="{5D008E6E-9CA3-464C-BE50-4F00D9A44D3D}" destId="{FA39A439-DFFE-4A19-9E73-8041E5EF988D}" srcOrd="0" destOrd="0" presId="urn:microsoft.com/office/officeart/2005/8/layout/hierarchy1"/>
    <dgm:cxn modelId="{D4325080-2AC8-4F7D-B045-F1EE43480B0C}" type="presOf" srcId="{6638E1EC-359E-4FB0-BA62-E7B0CBEF2EC1}" destId="{9082FADA-66C8-4433-AB5D-E714B81CA74C}" srcOrd="0" destOrd="0" presId="urn:microsoft.com/office/officeart/2005/8/layout/hierarchy1"/>
    <dgm:cxn modelId="{B2307192-67A3-467D-93D5-A18646A2AC5A}" type="presOf" srcId="{D3035028-C51E-4709-9498-6FAF6D1BE523}" destId="{111A35D4-76BB-4B1A-9F21-6CF9EF97C87A}" srcOrd="0" destOrd="0" presId="urn:microsoft.com/office/officeart/2005/8/layout/hierarchy1"/>
    <dgm:cxn modelId="{02EC18ED-43A6-41A5-A6FD-D9DE059957DB}" srcId="{48358AAC-1AE2-4856-9B18-8DB1E56D0476}" destId="{35E49AE9-41FE-4F85-8604-68BEB0939B3F}" srcOrd="0" destOrd="0" parTransId="{5D008E6E-9CA3-464C-BE50-4F00D9A44D3D}" sibTransId="{D3DCBF08-44B0-4156-A8B2-B82CB1057B0A}"/>
    <dgm:cxn modelId="{E6758B2C-8933-49ED-869C-0C1717B306BD}" type="presOf" srcId="{45C7F64E-BE8E-412B-B600-F8190514C207}" destId="{B6D00CCD-EC3C-4453-99F1-ACAB54EB4969}" srcOrd="0" destOrd="0" presId="urn:microsoft.com/office/officeart/2005/8/layout/hierarchy1"/>
    <dgm:cxn modelId="{EF31710C-945B-4413-ACFD-35C0C2C27521}" type="presOf" srcId="{808FD6A5-A2D8-4BE5-92D8-43294DFF0C63}" destId="{4425DD5F-A96E-432D-BD61-0401CF791598}" srcOrd="0" destOrd="0" presId="urn:microsoft.com/office/officeart/2005/8/layout/hierarchy1"/>
    <dgm:cxn modelId="{C790AB00-4395-4F88-A27F-26F58A35572C}" type="presOf" srcId="{DB50BB7F-C1BE-4532-AC20-3336F6860B90}" destId="{13DE97F8-B0F8-48D4-BCB3-AC6BB9BB53B7}" srcOrd="0" destOrd="0" presId="urn:microsoft.com/office/officeart/2005/8/layout/hierarchy1"/>
    <dgm:cxn modelId="{DEECB075-2324-4315-B103-EACE504B5AC9}" type="presOf" srcId="{C5C332AC-C780-446E-A69F-D64E5FE99DCD}" destId="{D4BD4929-CBE3-4D73-AFD0-EF137A6E986C}" srcOrd="0" destOrd="0" presId="urn:microsoft.com/office/officeart/2005/8/layout/hierarchy1"/>
    <dgm:cxn modelId="{A1358879-E7B4-4E71-BC92-DB8B42E8405F}" srcId="{6638E1EC-359E-4FB0-BA62-E7B0CBEF2EC1}" destId="{E0F3151C-C4AB-45E5-A6EE-467DB067EB38}" srcOrd="0" destOrd="0" parTransId="{DB50BB7F-C1BE-4532-AC20-3336F6860B90}" sibTransId="{94932955-9ADF-4D1F-BEA6-7D140CB394AD}"/>
    <dgm:cxn modelId="{31E72067-36A1-4CAF-ABE5-B29D57E0480D}" type="presOf" srcId="{5A2DE90A-08E9-4C3F-B3CC-425FB9978C8A}" destId="{02109910-734C-45F7-9EE7-E910AA06A95F}" srcOrd="0" destOrd="0" presId="urn:microsoft.com/office/officeart/2005/8/layout/hierarchy1"/>
    <dgm:cxn modelId="{05ED507E-5275-40B5-A5EE-9DFF056DCA51}" srcId="{C5C332AC-C780-446E-A69F-D64E5FE99DCD}" destId="{6638E1EC-359E-4FB0-BA62-E7B0CBEF2EC1}" srcOrd="0" destOrd="0" parTransId="{2A23E11E-17D1-46A5-9884-66F72DF6C44C}" sibTransId="{48E050AD-DA7C-4A51-8D83-63A45FFF0597}"/>
    <dgm:cxn modelId="{BCF53C17-31D7-493A-B4C1-A2BADD2DB6E8}" type="presOf" srcId="{A0D9C07C-34CB-44F1-B96B-77522B01F4D4}" destId="{C6C2D45E-7690-429E-9253-88E2B9B23B12}" srcOrd="0" destOrd="0" presId="urn:microsoft.com/office/officeart/2005/8/layout/hierarchy1"/>
    <dgm:cxn modelId="{249C1D3E-0BD5-48AF-A185-157DE7387CB1}" type="presParOf" srcId="{D4BD4929-CBE3-4D73-AFD0-EF137A6E986C}" destId="{048C6231-0CA8-49F6-849E-68F9972A1E2F}" srcOrd="0" destOrd="0" presId="urn:microsoft.com/office/officeart/2005/8/layout/hierarchy1"/>
    <dgm:cxn modelId="{6E7AF01B-9353-43D1-81C5-94FDF3DEE445}" type="presParOf" srcId="{048C6231-0CA8-49F6-849E-68F9972A1E2F}" destId="{247D13E1-0444-4FE1-92C5-86B5F2D2B087}" srcOrd="0" destOrd="0" presId="urn:microsoft.com/office/officeart/2005/8/layout/hierarchy1"/>
    <dgm:cxn modelId="{BAE828D5-EB8A-424A-8419-9AD8F55EDF36}" type="presParOf" srcId="{247D13E1-0444-4FE1-92C5-86B5F2D2B087}" destId="{EF195D1B-404F-4336-8CE6-4F0FF38EB449}" srcOrd="0" destOrd="0" presId="urn:microsoft.com/office/officeart/2005/8/layout/hierarchy1"/>
    <dgm:cxn modelId="{D16059BF-264F-42AA-BB7E-E5449ED6B66F}" type="presParOf" srcId="{247D13E1-0444-4FE1-92C5-86B5F2D2B087}" destId="{9082FADA-66C8-4433-AB5D-E714B81CA74C}" srcOrd="1" destOrd="0" presId="urn:microsoft.com/office/officeart/2005/8/layout/hierarchy1"/>
    <dgm:cxn modelId="{6E44C7F0-2D72-4A62-B202-55FF276E34A7}" type="presParOf" srcId="{048C6231-0CA8-49F6-849E-68F9972A1E2F}" destId="{B1FFF59A-DD00-453A-A970-178E50D55478}" srcOrd="1" destOrd="0" presId="urn:microsoft.com/office/officeart/2005/8/layout/hierarchy1"/>
    <dgm:cxn modelId="{418A4626-9681-42D0-83F3-4C5D7E096984}" type="presParOf" srcId="{B1FFF59A-DD00-453A-A970-178E50D55478}" destId="{13DE97F8-B0F8-48D4-BCB3-AC6BB9BB53B7}" srcOrd="0" destOrd="0" presId="urn:microsoft.com/office/officeart/2005/8/layout/hierarchy1"/>
    <dgm:cxn modelId="{9EBB5901-EB19-443E-B567-576069748F1A}" type="presParOf" srcId="{B1FFF59A-DD00-453A-A970-178E50D55478}" destId="{C92D6419-F1C9-4DDC-B2A0-FED4AD5AB762}" srcOrd="1" destOrd="0" presId="urn:microsoft.com/office/officeart/2005/8/layout/hierarchy1"/>
    <dgm:cxn modelId="{147E9944-575D-48EB-9964-02595E6E6825}" type="presParOf" srcId="{C92D6419-F1C9-4DDC-B2A0-FED4AD5AB762}" destId="{AE51DEC2-6DB4-4724-BDD7-F79B94EA1526}" srcOrd="0" destOrd="0" presId="urn:microsoft.com/office/officeart/2005/8/layout/hierarchy1"/>
    <dgm:cxn modelId="{4661262E-5B18-410E-BC21-8F1CE7CA268A}" type="presParOf" srcId="{AE51DEC2-6DB4-4724-BDD7-F79B94EA1526}" destId="{7389BC42-5E25-406B-8012-22B62A09A46D}" srcOrd="0" destOrd="0" presId="urn:microsoft.com/office/officeart/2005/8/layout/hierarchy1"/>
    <dgm:cxn modelId="{1D2F4B6A-17DC-4EB0-8471-7C292199A36D}" type="presParOf" srcId="{AE51DEC2-6DB4-4724-BDD7-F79B94EA1526}" destId="{A41492F7-E646-404B-82E7-F8BC11E69AFE}" srcOrd="1" destOrd="0" presId="urn:microsoft.com/office/officeart/2005/8/layout/hierarchy1"/>
    <dgm:cxn modelId="{519DC93D-1D62-4C50-BF2E-EEC6DCB125BD}" type="presParOf" srcId="{C92D6419-F1C9-4DDC-B2A0-FED4AD5AB762}" destId="{282B716F-2EFE-430A-985A-4C69896D9823}" srcOrd="1" destOrd="0" presId="urn:microsoft.com/office/officeart/2005/8/layout/hierarchy1"/>
    <dgm:cxn modelId="{78823B47-8441-4871-90D0-DD38AE8AD089}" type="presParOf" srcId="{B1FFF59A-DD00-453A-A970-178E50D55478}" destId="{C6C2D45E-7690-429E-9253-88E2B9B23B12}" srcOrd="2" destOrd="0" presId="urn:microsoft.com/office/officeart/2005/8/layout/hierarchy1"/>
    <dgm:cxn modelId="{86710B12-1365-4B86-9CF6-41C5F4B412EA}" type="presParOf" srcId="{B1FFF59A-DD00-453A-A970-178E50D55478}" destId="{BE5B9D2E-72BB-4314-9F4F-18B041468E7E}" srcOrd="3" destOrd="0" presId="urn:microsoft.com/office/officeart/2005/8/layout/hierarchy1"/>
    <dgm:cxn modelId="{AFC7F05B-AC8E-4C56-8C29-675AF9622D4A}" type="presParOf" srcId="{BE5B9D2E-72BB-4314-9F4F-18B041468E7E}" destId="{686C8822-ACE6-4417-AD6E-DD9AD59DDBD7}" srcOrd="0" destOrd="0" presId="urn:microsoft.com/office/officeart/2005/8/layout/hierarchy1"/>
    <dgm:cxn modelId="{94C3013A-BD72-4A35-983E-B62E375772CA}" type="presParOf" srcId="{686C8822-ACE6-4417-AD6E-DD9AD59DDBD7}" destId="{B651DBF7-12EE-42C7-A114-D7E07489B10F}" srcOrd="0" destOrd="0" presId="urn:microsoft.com/office/officeart/2005/8/layout/hierarchy1"/>
    <dgm:cxn modelId="{A0957735-67D2-42FA-8E0A-7845748731BA}" type="presParOf" srcId="{686C8822-ACE6-4417-AD6E-DD9AD59DDBD7}" destId="{111A35D4-76BB-4B1A-9F21-6CF9EF97C87A}" srcOrd="1" destOrd="0" presId="urn:microsoft.com/office/officeart/2005/8/layout/hierarchy1"/>
    <dgm:cxn modelId="{DC418CD3-39E4-45AC-A10A-45A71585C803}" type="presParOf" srcId="{BE5B9D2E-72BB-4314-9F4F-18B041468E7E}" destId="{18BAF429-1590-450A-A534-59FE178333E8}" srcOrd="1" destOrd="0" presId="urn:microsoft.com/office/officeart/2005/8/layout/hierarchy1"/>
    <dgm:cxn modelId="{5105756E-4D98-40A6-9C7D-3AA72CA794BB}" type="presParOf" srcId="{B1FFF59A-DD00-453A-A970-178E50D55478}" destId="{7C73D60E-06D4-4EDE-897A-95AFA6B5F409}" srcOrd="4" destOrd="0" presId="urn:microsoft.com/office/officeart/2005/8/layout/hierarchy1"/>
    <dgm:cxn modelId="{E5123A8F-0654-48A8-B999-704888AF542F}" type="presParOf" srcId="{B1FFF59A-DD00-453A-A970-178E50D55478}" destId="{13676245-3E45-4A14-8BDA-70EA7F66EA90}" srcOrd="5" destOrd="0" presId="urn:microsoft.com/office/officeart/2005/8/layout/hierarchy1"/>
    <dgm:cxn modelId="{DABA0AE0-A2B5-4637-862E-293B87F203A4}" type="presParOf" srcId="{13676245-3E45-4A14-8BDA-70EA7F66EA90}" destId="{89888552-AF88-4FC6-84C4-D91C09446176}" srcOrd="0" destOrd="0" presId="urn:microsoft.com/office/officeart/2005/8/layout/hierarchy1"/>
    <dgm:cxn modelId="{531136DA-2861-4527-A24B-46C2CD4A9008}" type="presParOf" srcId="{89888552-AF88-4FC6-84C4-D91C09446176}" destId="{75F00DA3-0BB2-46AE-816F-B84E6838A457}" srcOrd="0" destOrd="0" presId="urn:microsoft.com/office/officeart/2005/8/layout/hierarchy1"/>
    <dgm:cxn modelId="{E408536E-D7EE-4B5E-A1A3-D227D3D18C6A}" type="presParOf" srcId="{89888552-AF88-4FC6-84C4-D91C09446176}" destId="{01A42357-9E35-42EB-83E5-190DF24D2699}" srcOrd="1" destOrd="0" presId="urn:microsoft.com/office/officeart/2005/8/layout/hierarchy1"/>
    <dgm:cxn modelId="{3790C839-1233-4839-8502-C34F846A7018}" type="presParOf" srcId="{13676245-3E45-4A14-8BDA-70EA7F66EA90}" destId="{2CC955D2-5E8E-4440-92B4-C91603FDE077}" srcOrd="1" destOrd="0" presId="urn:microsoft.com/office/officeart/2005/8/layout/hierarchy1"/>
    <dgm:cxn modelId="{2544B4E5-394C-434A-922C-652E6E07250D}" type="presParOf" srcId="{2CC955D2-5E8E-4440-92B4-C91603FDE077}" destId="{FA39A439-DFFE-4A19-9E73-8041E5EF988D}" srcOrd="0" destOrd="0" presId="urn:microsoft.com/office/officeart/2005/8/layout/hierarchy1"/>
    <dgm:cxn modelId="{1E3C556C-8211-4E2C-AC15-475A20B1B91E}" type="presParOf" srcId="{2CC955D2-5E8E-4440-92B4-C91603FDE077}" destId="{066C9C2C-94B8-4208-9CBC-19054093013D}" srcOrd="1" destOrd="0" presId="urn:microsoft.com/office/officeart/2005/8/layout/hierarchy1"/>
    <dgm:cxn modelId="{46F02478-D3F3-4E09-8AC1-C16919E52FDF}" type="presParOf" srcId="{066C9C2C-94B8-4208-9CBC-19054093013D}" destId="{FE2F942D-54AD-45E3-A774-7C18D7029B02}" srcOrd="0" destOrd="0" presId="urn:microsoft.com/office/officeart/2005/8/layout/hierarchy1"/>
    <dgm:cxn modelId="{EC7AD272-E2CB-4810-BB43-AF6A4B05DF3D}" type="presParOf" srcId="{FE2F942D-54AD-45E3-A774-7C18D7029B02}" destId="{5EC49EED-C61B-4F07-B1BC-D0AE43620D15}" srcOrd="0" destOrd="0" presId="urn:microsoft.com/office/officeart/2005/8/layout/hierarchy1"/>
    <dgm:cxn modelId="{95A5F36D-4642-4445-83FC-54440810EB6E}" type="presParOf" srcId="{FE2F942D-54AD-45E3-A774-7C18D7029B02}" destId="{0347D40C-859C-4731-BF4A-192AB206E040}" srcOrd="1" destOrd="0" presId="urn:microsoft.com/office/officeart/2005/8/layout/hierarchy1"/>
    <dgm:cxn modelId="{B82B409B-4D49-4323-9970-263ED3CA91DE}" type="presParOf" srcId="{066C9C2C-94B8-4208-9CBC-19054093013D}" destId="{2EE6F636-0075-4D6E-AF3C-1E602C4232F6}" srcOrd="1" destOrd="0" presId="urn:microsoft.com/office/officeart/2005/8/layout/hierarchy1"/>
    <dgm:cxn modelId="{479173C1-4EAF-4AB5-88B4-49BCD1816122}" type="presParOf" srcId="{2CC955D2-5E8E-4440-92B4-C91603FDE077}" destId="{98E1F668-141A-4A8F-B9CB-13C40513BF4F}" srcOrd="2" destOrd="0" presId="urn:microsoft.com/office/officeart/2005/8/layout/hierarchy1"/>
    <dgm:cxn modelId="{81F5321E-D98C-40F3-B5C8-F2F28B476E30}" type="presParOf" srcId="{2CC955D2-5E8E-4440-92B4-C91603FDE077}" destId="{5FA3789B-5A68-4420-B455-B6579A5E517F}" srcOrd="3" destOrd="0" presId="urn:microsoft.com/office/officeart/2005/8/layout/hierarchy1"/>
    <dgm:cxn modelId="{CC8CBA04-ED0F-4B91-B14E-A6B1D0D3F39D}" type="presParOf" srcId="{5FA3789B-5A68-4420-B455-B6579A5E517F}" destId="{EFD98F9B-3792-419C-9086-74108F076A97}" srcOrd="0" destOrd="0" presId="urn:microsoft.com/office/officeart/2005/8/layout/hierarchy1"/>
    <dgm:cxn modelId="{84290928-6E61-48C9-A16D-A6C0672039B8}" type="presParOf" srcId="{EFD98F9B-3792-419C-9086-74108F076A97}" destId="{DB1C4945-1AA3-4FF5-BCE6-80FDC91B50E7}" srcOrd="0" destOrd="0" presId="urn:microsoft.com/office/officeart/2005/8/layout/hierarchy1"/>
    <dgm:cxn modelId="{1473210B-0B31-4150-BCA6-9E0D4B57F482}" type="presParOf" srcId="{EFD98F9B-3792-419C-9086-74108F076A97}" destId="{095CF32A-5E02-4943-8226-CD72D89B64DF}" srcOrd="1" destOrd="0" presId="urn:microsoft.com/office/officeart/2005/8/layout/hierarchy1"/>
    <dgm:cxn modelId="{C801C2E3-A471-4A0B-87B2-4FEF214EFD50}" type="presParOf" srcId="{5FA3789B-5A68-4420-B455-B6579A5E517F}" destId="{67785290-21A6-4041-942E-EC4AAE5E0AF6}" srcOrd="1" destOrd="0" presId="urn:microsoft.com/office/officeart/2005/8/layout/hierarchy1"/>
    <dgm:cxn modelId="{6EC38FA7-9CC6-43B9-9D1B-F7ABDE8CC891}" type="presParOf" srcId="{67785290-21A6-4041-942E-EC4AAE5E0AF6}" destId="{12BAF65C-CB1B-4244-88B6-B4C3115E7216}" srcOrd="0" destOrd="0" presId="urn:microsoft.com/office/officeart/2005/8/layout/hierarchy1"/>
    <dgm:cxn modelId="{21D4BE26-E6F2-42DA-8538-92C74174F163}" type="presParOf" srcId="{67785290-21A6-4041-942E-EC4AAE5E0AF6}" destId="{C8118DC8-894B-45B6-945F-60891ADBC6FF}" srcOrd="1" destOrd="0" presId="urn:microsoft.com/office/officeart/2005/8/layout/hierarchy1"/>
    <dgm:cxn modelId="{7E342E18-B42A-476B-AF65-069EAFF7FBDB}" type="presParOf" srcId="{C8118DC8-894B-45B6-945F-60891ADBC6FF}" destId="{53DC55D4-6C98-4C76-AA2D-95CAAE20B431}" srcOrd="0" destOrd="0" presId="urn:microsoft.com/office/officeart/2005/8/layout/hierarchy1"/>
    <dgm:cxn modelId="{EE0772DA-9548-4578-86D9-1DD76E83F2E4}" type="presParOf" srcId="{53DC55D4-6C98-4C76-AA2D-95CAAE20B431}" destId="{AF42C830-4088-47C4-929A-A12599CCA673}" srcOrd="0" destOrd="0" presId="urn:microsoft.com/office/officeart/2005/8/layout/hierarchy1"/>
    <dgm:cxn modelId="{C47D298C-2A78-44C1-9903-D2E343FAAE90}" type="presParOf" srcId="{53DC55D4-6C98-4C76-AA2D-95CAAE20B431}" destId="{4425DD5F-A96E-432D-BD61-0401CF791598}" srcOrd="1" destOrd="0" presId="urn:microsoft.com/office/officeart/2005/8/layout/hierarchy1"/>
    <dgm:cxn modelId="{7F4D3811-0347-4093-B303-6E6269AECC64}" type="presParOf" srcId="{C8118DC8-894B-45B6-945F-60891ADBC6FF}" destId="{4CC5BCD3-9AB0-460C-91F2-8073FAB5A1AA}" srcOrd="1" destOrd="0" presId="urn:microsoft.com/office/officeart/2005/8/layout/hierarchy1"/>
    <dgm:cxn modelId="{C371DCF9-AD67-4763-8722-0FA869F4AD46}" type="presParOf" srcId="{2CC955D2-5E8E-4440-92B4-C91603FDE077}" destId="{3D009958-17E2-40C9-A66B-289BA3968389}" srcOrd="4" destOrd="0" presId="urn:microsoft.com/office/officeart/2005/8/layout/hierarchy1"/>
    <dgm:cxn modelId="{0293D3DB-192D-453F-A6DD-FB268D34C81D}" type="presParOf" srcId="{2CC955D2-5E8E-4440-92B4-C91603FDE077}" destId="{6C843FC2-C7B0-40C0-9940-0484018DBED8}" srcOrd="5" destOrd="0" presId="urn:microsoft.com/office/officeart/2005/8/layout/hierarchy1"/>
    <dgm:cxn modelId="{F219A9E3-4C38-46CC-AB45-639AEB0995B0}" type="presParOf" srcId="{6C843FC2-C7B0-40C0-9940-0484018DBED8}" destId="{214B9ECC-E6D6-42FE-B823-57263983E78B}" srcOrd="0" destOrd="0" presId="urn:microsoft.com/office/officeart/2005/8/layout/hierarchy1"/>
    <dgm:cxn modelId="{AF7E84F3-376E-409E-9AF6-B203D17D1A6F}" type="presParOf" srcId="{214B9ECC-E6D6-42FE-B823-57263983E78B}" destId="{69AE7160-B892-4476-BC6A-A8EB0C87B170}" srcOrd="0" destOrd="0" presId="urn:microsoft.com/office/officeart/2005/8/layout/hierarchy1"/>
    <dgm:cxn modelId="{4D3D0D37-1F8D-4F01-8679-C1F0B2E1AF7D}" type="presParOf" srcId="{214B9ECC-E6D6-42FE-B823-57263983E78B}" destId="{E4F01695-B080-4551-97E8-DCC6472E1DDF}" srcOrd="1" destOrd="0" presId="urn:microsoft.com/office/officeart/2005/8/layout/hierarchy1"/>
    <dgm:cxn modelId="{D9978686-3392-481E-A622-FA2ECC5F7D99}" type="presParOf" srcId="{6C843FC2-C7B0-40C0-9940-0484018DBED8}" destId="{D00C0BB4-D0C9-499A-AE9C-E2920E68140C}" srcOrd="1" destOrd="0" presId="urn:microsoft.com/office/officeart/2005/8/layout/hierarchy1"/>
    <dgm:cxn modelId="{307D379F-EE52-4A17-99E9-FF000FC9F4F5}" type="presParOf" srcId="{B1FFF59A-DD00-453A-A970-178E50D55478}" destId="{B6D00CCD-EC3C-4453-99F1-ACAB54EB4969}" srcOrd="6" destOrd="0" presId="urn:microsoft.com/office/officeart/2005/8/layout/hierarchy1"/>
    <dgm:cxn modelId="{53C5F736-7F65-464C-BDDE-80AFCE10270A}" type="presParOf" srcId="{B1FFF59A-DD00-453A-A970-178E50D55478}" destId="{1A930D6D-0F75-44C0-9879-EF305E37E10A}" srcOrd="7" destOrd="0" presId="urn:microsoft.com/office/officeart/2005/8/layout/hierarchy1"/>
    <dgm:cxn modelId="{0CA92282-3902-4530-9D01-D5ED70DCDC47}" type="presParOf" srcId="{1A930D6D-0F75-44C0-9879-EF305E37E10A}" destId="{DFA2D8A6-15DB-4277-8467-34453839F94D}" srcOrd="0" destOrd="0" presId="urn:microsoft.com/office/officeart/2005/8/layout/hierarchy1"/>
    <dgm:cxn modelId="{1515D11D-F2A0-4430-9049-D1F5D11232C0}" type="presParOf" srcId="{DFA2D8A6-15DB-4277-8467-34453839F94D}" destId="{2C0DC762-DC4C-49C9-B5F8-E025DE49608B}" srcOrd="0" destOrd="0" presId="urn:microsoft.com/office/officeart/2005/8/layout/hierarchy1"/>
    <dgm:cxn modelId="{E203CDD6-2C5F-4959-AB64-B7FC32A0D4C6}" type="presParOf" srcId="{DFA2D8A6-15DB-4277-8467-34453839F94D}" destId="{02109910-734C-45F7-9EE7-E910AA06A95F}" srcOrd="1" destOrd="0" presId="urn:microsoft.com/office/officeart/2005/8/layout/hierarchy1"/>
    <dgm:cxn modelId="{C8C136A5-361D-4B85-8A4C-F0DB2B28D783}" type="presParOf" srcId="{1A930D6D-0F75-44C0-9879-EF305E37E10A}" destId="{DFC97D0D-CAD5-4BA4-ADA0-5BCC223F0DD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44918519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3141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26395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r>
              <a:rPr lang="vi-VN" sz="11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TOÀN BỘ NGUYÊN LIỆU SẼ ĐƯỢC SỬ DỤNG THEO NGUYÊN TẮC NHẬP TRƯỚC XUẤT TRƯỚC (FIRST IN FIRST OUT</a:t>
            </a:r>
            <a:r>
              <a:rPr lang="vi-VN" sz="1100" dirty="0" smtClean="0"/>
              <a:t>)</a:t>
            </a:r>
            <a:endParaRPr lang="en-US" sz="1100" dirty="0" smtClean="0"/>
          </a:p>
          <a:p>
            <a:pPr marL="13970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847493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957393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xmlns="" val="2642714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5995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77635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0" name="Google Shape;500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851089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/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0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64" name="Google Shape;164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" name="Google Shape;165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66" name="Google Shape;166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8" name="Google Shape;168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9" name="Google Shape;169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1" name="Google Shape;171;p10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72" name="Google Shape;172;p10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" name="Google Shape;173;p10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74" name="Google Shape;174;p10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0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" name="Google Shape;176;p10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77" name="Google Shape;177;p10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0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9" name="Google Shape;179;p10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6299ED6-61AB-464E-99B5-A785C9AC7150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0BAD83-F8C6-4B62-A79F-19AAE503B2F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47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950397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6" r:id="rId3"/>
    <p:sldLayoutId id="2147483660" r:id="rId4"/>
    <p:sldLayoutId id="214748366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0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2.jpeg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hyperlink" Target="../Desktop/&#272;a&#768;i%20B&#259;&#769;c/Slide/190610-sai%20gon%20efp-1905397.pdf" TargetMode="External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11" Type="http://schemas.openxmlformats.org/officeDocument/2006/relationships/image" Target="../media/image2.jpeg"/><Relationship Id="rId5" Type="http://schemas.openxmlformats.org/officeDocument/2006/relationships/image" Target="../media/image43.jpeg"/><Relationship Id="rId10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hyperlink" Target="../Desktop/&#272;a&#768;i%20B&#259;&#769;c/Slide/190610-sai%20gon%20efp-1905397.pdf" TargetMode="Externa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10" Type="http://schemas.openxmlformats.org/officeDocument/2006/relationships/image" Target="../media/image2.jpeg"/><Relationship Id="rId4" Type="http://schemas.openxmlformats.org/officeDocument/2006/relationships/image" Target="../media/image42.png"/><Relationship Id="rId9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6.jpeg"/><Relationship Id="rId7" Type="http://schemas.openxmlformats.org/officeDocument/2006/relationships/diagramData" Target="../diagrams/data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6.jpeg"/><Relationship Id="rId7" Type="http://schemas.openxmlformats.org/officeDocument/2006/relationships/diagramData" Target="../diagrams/data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10" Type="http://schemas.openxmlformats.org/officeDocument/2006/relationships/diagramColors" Target="../diagrams/colors2.xml"/><Relationship Id="rId4" Type="http://schemas.openxmlformats.org/officeDocument/2006/relationships/image" Target="../media/image1.png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microsoft.com/office/2007/relationships/hdphoto" Target="../media/hdphoto1.wdp"/><Relationship Id="rId5" Type="http://schemas.openxmlformats.org/officeDocument/2006/relationships/image" Target="../media/image10.jpeg"/><Relationship Id="rId10" Type="http://schemas.openxmlformats.org/officeDocument/2006/relationships/image" Target="../media/image1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640486" y="997724"/>
            <a:ext cx="5964522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4400" dirty="0" smtClean="0">
                <a:solidFill>
                  <a:schemeClr val="bg1"/>
                </a:solidFill>
                <a:latin typeface="+mj-lt"/>
              </a:rPr>
              <a:t>HỒ SƠ NĂNG LỰC</a:t>
            </a:r>
            <a:endParaRPr sz="44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5" name="Google Shape;1449;p40"/>
          <p:cNvGrpSpPr/>
          <p:nvPr/>
        </p:nvGrpSpPr>
        <p:grpSpPr>
          <a:xfrm>
            <a:off x="838199" y="4219141"/>
            <a:ext cx="8510009" cy="943409"/>
            <a:chOff x="1053909" y="3258736"/>
            <a:chExt cx="7737918" cy="943409"/>
          </a:xfrm>
        </p:grpSpPr>
        <p:sp>
          <p:nvSpPr>
            <p:cNvPr id="16" name="Google Shape;1451;p40"/>
            <p:cNvSpPr txBox="1"/>
            <p:nvPr/>
          </p:nvSpPr>
          <p:spPr>
            <a:xfrm>
              <a:off x="501519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454;p40"/>
            <p:cNvSpPr txBox="1"/>
            <p:nvPr/>
          </p:nvSpPr>
          <p:spPr>
            <a:xfrm>
              <a:off x="5626823" y="3629016"/>
              <a:ext cx="2680116" cy="5731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r>
                <a:rPr lang="vi-VN" sz="1200" b="1" dirty="0">
                  <a:solidFill>
                    <a:schemeClr val="tx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Địa chỉ: Thửa đất số 5729, tờ bản đồ số 33, khu phố 3, P. Thới Hòa, Tx. Bến Cát , Tỉnh Bình Dương </a:t>
              </a:r>
              <a:endParaRPr lang="en-US" sz="1200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Google Shape;1457;p40"/>
            <p:cNvSpPr txBox="1"/>
            <p:nvPr/>
          </p:nvSpPr>
          <p:spPr>
            <a:xfrm>
              <a:off x="6297510" y="3538741"/>
              <a:ext cx="2494317" cy="5573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460;p40"/>
            <p:cNvSpPr txBox="1"/>
            <p:nvPr/>
          </p:nvSpPr>
          <p:spPr>
            <a:xfrm>
              <a:off x="1053909" y="3258736"/>
              <a:ext cx="2296920" cy="7910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/>
              <a:r>
                <a:rPr lang="vi-VN" sz="1200" b="1" dirty="0">
                  <a:solidFill>
                    <a:schemeClr val="tx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CÔNG TY TNHH MTV CUNG CẤP SUẤT ĂN CÔNG NGHIỆP THẬP </a:t>
              </a:r>
              <a:r>
                <a:rPr lang="vi-VN" sz="1200" b="1" dirty="0" smtClean="0">
                  <a:solidFill>
                    <a:schemeClr val="tx2">
                      <a:lumMod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TOÀN</a:t>
              </a:r>
              <a:endParaRPr lang="vi-VN" sz="1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lang="vi-VN" sz="1200" b="1" dirty="0" smtClean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8" name="Google Shape;564;p37"/>
          <p:cNvSpPr/>
          <p:nvPr/>
        </p:nvSpPr>
        <p:spPr>
          <a:xfrm>
            <a:off x="5333441" y="4652027"/>
            <a:ext cx="457759" cy="358123"/>
          </a:xfrm>
          <a:custGeom>
            <a:avLst/>
            <a:gdLst/>
            <a:ahLst/>
            <a:cxnLst/>
            <a:rect l="l" t="t" r="r" b="b"/>
            <a:pathLst>
              <a:path w="11983" h="15880" fill="none" extrusionOk="0">
                <a:moveTo>
                  <a:pt x="5992" y="0"/>
                </a:moveTo>
                <a:lnTo>
                  <a:pt x="5992" y="0"/>
                </a:lnTo>
                <a:lnTo>
                  <a:pt x="5675" y="0"/>
                </a:lnTo>
                <a:lnTo>
                  <a:pt x="5383" y="25"/>
                </a:lnTo>
                <a:lnTo>
                  <a:pt x="5091" y="73"/>
                </a:lnTo>
                <a:lnTo>
                  <a:pt x="4774" y="122"/>
                </a:lnTo>
                <a:lnTo>
                  <a:pt x="4506" y="195"/>
                </a:lnTo>
                <a:lnTo>
                  <a:pt x="4214" y="268"/>
                </a:lnTo>
                <a:lnTo>
                  <a:pt x="3654" y="463"/>
                </a:lnTo>
                <a:lnTo>
                  <a:pt x="3142" y="731"/>
                </a:lnTo>
                <a:lnTo>
                  <a:pt x="2631" y="1023"/>
                </a:lnTo>
                <a:lnTo>
                  <a:pt x="2192" y="1364"/>
                </a:lnTo>
                <a:lnTo>
                  <a:pt x="1754" y="1754"/>
                </a:lnTo>
                <a:lnTo>
                  <a:pt x="1364" y="2192"/>
                </a:lnTo>
                <a:lnTo>
                  <a:pt x="1023" y="2631"/>
                </a:lnTo>
                <a:lnTo>
                  <a:pt x="731" y="3142"/>
                </a:lnTo>
                <a:lnTo>
                  <a:pt x="463" y="3653"/>
                </a:lnTo>
                <a:lnTo>
                  <a:pt x="268" y="4214"/>
                </a:lnTo>
                <a:lnTo>
                  <a:pt x="195" y="4506"/>
                </a:lnTo>
                <a:lnTo>
                  <a:pt x="122" y="4774"/>
                </a:lnTo>
                <a:lnTo>
                  <a:pt x="73" y="5090"/>
                </a:lnTo>
                <a:lnTo>
                  <a:pt x="25" y="5383"/>
                </a:lnTo>
                <a:lnTo>
                  <a:pt x="0" y="5675"/>
                </a:lnTo>
                <a:lnTo>
                  <a:pt x="0" y="5991"/>
                </a:lnTo>
                <a:lnTo>
                  <a:pt x="0" y="5991"/>
                </a:lnTo>
                <a:lnTo>
                  <a:pt x="25" y="6430"/>
                </a:lnTo>
                <a:lnTo>
                  <a:pt x="73" y="6868"/>
                </a:lnTo>
                <a:lnTo>
                  <a:pt x="147" y="7331"/>
                </a:lnTo>
                <a:lnTo>
                  <a:pt x="268" y="7769"/>
                </a:lnTo>
                <a:lnTo>
                  <a:pt x="390" y="8208"/>
                </a:lnTo>
                <a:lnTo>
                  <a:pt x="561" y="8646"/>
                </a:lnTo>
                <a:lnTo>
                  <a:pt x="731" y="9085"/>
                </a:lnTo>
                <a:lnTo>
                  <a:pt x="926" y="9523"/>
                </a:lnTo>
                <a:lnTo>
                  <a:pt x="1145" y="9937"/>
                </a:lnTo>
                <a:lnTo>
                  <a:pt x="1389" y="10375"/>
                </a:lnTo>
                <a:lnTo>
                  <a:pt x="1900" y="11179"/>
                </a:lnTo>
                <a:lnTo>
                  <a:pt x="2436" y="11958"/>
                </a:lnTo>
                <a:lnTo>
                  <a:pt x="2996" y="12689"/>
                </a:lnTo>
                <a:lnTo>
                  <a:pt x="3556" y="13371"/>
                </a:lnTo>
                <a:lnTo>
                  <a:pt x="4092" y="13980"/>
                </a:lnTo>
                <a:lnTo>
                  <a:pt x="4603" y="14540"/>
                </a:lnTo>
                <a:lnTo>
                  <a:pt x="5066" y="15003"/>
                </a:lnTo>
                <a:lnTo>
                  <a:pt x="5724" y="15636"/>
                </a:lnTo>
                <a:lnTo>
                  <a:pt x="5992" y="15880"/>
                </a:lnTo>
                <a:lnTo>
                  <a:pt x="5992" y="15880"/>
                </a:lnTo>
                <a:lnTo>
                  <a:pt x="6260" y="15636"/>
                </a:lnTo>
                <a:lnTo>
                  <a:pt x="6917" y="15003"/>
                </a:lnTo>
                <a:lnTo>
                  <a:pt x="7380" y="14540"/>
                </a:lnTo>
                <a:lnTo>
                  <a:pt x="7891" y="13980"/>
                </a:lnTo>
                <a:lnTo>
                  <a:pt x="8427" y="13371"/>
                </a:lnTo>
                <a:lnTo>
                  <a:pt x="8987" y="12689"/>
                </a:lnTo>
                <a:lnTo>
                  <a:pt x="9548" y="11958"/>
                </a:lnTo>
                <a:lnTo>
                  <a:pt x="10083" y="11179"/>
                </a:lnTo>
                <a:lnTo>
                  <a:pt x="10595" y="10375"/>
                </a:lnTo>
                <a:lnTo>
                  <a:pt x="10838" y="9937"/>
                </a:lnTo>
                <a:lnTo>
                  <a:pt x="11058" y="9523"/>
                </a:lnTo>
                <a:lnTo>
                  <a:pt x="11252" y="9085"/>
                </a:lnTo>
                <a:lnTo>
                  <a:pt x="11423" y="8646"/>
                </a:lnTo>
                <a:lnTo>
                  <a:pt x="11593" y="8208"/>
                </a:lnTo>
                <a:lnTo>
                  <a:pt x="11715" y="7769"/>
                </a:lnTo>
                <a:lnTo>
                  <a:pt x="11837" y="7331"/>
                </a:lnTo>
                <a:lnTo>
                  <a:pt x="11910" y="6868"/>
                </a:lnTo>
                <a:lnTo>
                  <a:pt x="11959" y="6430"/>
                </a:lnTo>
                <a:lnTo>
                  <a:pt x="11983" y="5991"/>
                </a:lnTo>
                <a:lnTo>
                  <a:pt x="11983" y="5991"/>
                </a:lnTo>
                <a:lnTo>
                  <a:pt x="11983" y="5675"/>
                </a:lnTo>
                <a:lnTo>
                  <a:pt x="11959" y="5383"/>
                </a:lnTo>
                <a:lnTo>
                  <a:pt x="11910" y="5090"/>
                </a:lnTo>
                <a:lnTo>
                  <a:pt x="11861" y="4774"/>
                </a:lnTo>
                <a:lnTo>
                  <a:pt x="11788" y="4506"/>
                </a:lnTo>
                <a:lnTo>
                  <a:pt x="11715" y="4214"/>
                </a:lnTo>
                <a:lnTo>
                  <a:pt x="11520" y="3653"/>
                </a:lnTo>
                <a:lnTo>
                  <a:pt x="11252" y="3142"/>
                </a:lnTo>
                <a:lnTo>
                  <a:pt x="10960" y="2631"/>
                </a:lnTo>
                <a:lnTo>
                  <a:pt x="10619" y="2192"/>
                </a:lnTo>
                <a:lnTo>
                  <a:pt x="10229" y="1754"/>
                </a:lnTo>
                <a:lnTo>
                  <a:pt x="9791" y="1364"/>
                </a:lnTo>
                <a:lnTo>
                  <a:pt x="9353" y="1023"/>
                </a:lnTo>
                <a:lnTo>
                  <a:pt x="8841" y="731"/>
                </a:lnTo>
                <a:lnTo>
                  <a:pt x="8330" y="463"/>
                </a:lnTo>
                <a:lnTo>
                  <a:pt x="7770" y="268"/>
                </a:lnTo>
                <a:lnTo>
                  <a:pt x="7477" y="195"/>
                </a:lnTo>
                <a:lnTo>
                  <a:pt x="7209" y="122"/>
                </a:lnTo>
                <a:lnTo>
                  <a:pt x="6893" y="73"/>
                </a:lnTo>
                <a:lnTo>
                  <a:pt x="6601" y="25"/>
                </a:lnTo>
                <a:lnTo>
                  <a:pt x="6308" y="0"/>
                </a:lnTo>
                <a:lnTo>
                  <a:pt x="5992" y="0"/>
                </a:lnTo>
                <a:lnTo>
                  <a:pt x="5992" y="0"/>
                </a:lnTo>
                <a:close/>
                <a:moveTo>
                  <a:pt x="5992" y="8549"/>
                </a:moveTo>
                <a:lnTo>
                  <a:pt x="5992" y="8549"/>
                </a:lnTo>
                <a:lnTo>
                  <a:pt x="5724" y="8549"/>
                </a:lnTo>
                <a:lnTo>
                  <a:pt x="5480" y="8500"/>
                </a:lnTo>
                <a:lnTo>
                  <a:pt x="5237" y="8451"/>
                </a:lnTo>
                <a:lnTo>
                  <a:pt x="4993" y="8354"/>
                </a:lnTo>
                <a:lnTo>
                  <a:pt x="4774" y="8257"/>
                </a:lnTo>
                <a:lnTo>
                  <a:pt x="4555" y="8110"/>
                </a:lnTo>
                <a:lnTo>
                  <a:pt x="4360" y="7964"/>
                </a:lnTo>
                <a:lnTo>
                  <a:pt x="4189" y="7794"/>
                </a:lnTo>
                <a:lnTo>
                  <a:pt x="4019" y="7623"/>
                </a:lnTo>
                <a:lnTo>
                  <a:pt x="3873" y="7428"/>
                </a:lnTo>
                <a:lnTo>
                  <a:pt x="3727" y="7209"/>
                </a:lnTo>
                <a:lnTo>
                  <a:pt x="3629" y="6990"/>
                </a:lnTo>
                <a:lnTo>
                  <a:pt x="3532" y="6746"/>
                </a:lnTo>
                <a:lnTo>
                  <a:pt x="3483" y="6503"/>
                </a:lnTo>
                <a:lnTo>
                  <a:pt x="3434" y="6259"/>
                </a:lnTo>
                <a:lnTo>
                  <a:pt x="3434" y="5991"/>
                </a:lnTo>
                <a:lnTo>
                  <a:pt x="3434" y="5991"/>
                </a:lnTo>
                <a:lnTo>
                  <a:pt x="3434" y="5724"/>
                </a:lnTo>
                <a:lnTo>
                  <a:pt x="3483" y="5480"/>
                </a:lnTo>
                <a:lnTo>
                  <a:pt x="3532" y="5236"/>
                </a:lnTo>
                <a:lnTo>
                  <a:pt x="3629" y="4993"/>
                </a:lnTo>
                <a:lnTo>
                  <a:pt x="3727" y="4774"/>
                </a:lnTo>
                <a:lnTo>
                  <a:pt x="3873" y="4555"/>
                </a:lnTo>
                <a:lnTo>
                  <a:pt x="4019" y="4360"/>
                </a:lnTo>
                <a:lnTo>
                  <a:pt x="4189" y="4189"/>
                </a:lnTo>
                <a:lnTo>
                  <a:pt x="4360" y="4019"/>
                </a:lnTo>
                <a:lnTo>
                  <a:pt x="4555" y="3873"/>
                </a:lnTo>
                <a:lnTo>
                  <a:pt x="4774" y="3726"/>
                </a:lnTo>
                <a:lnTo>
                  <a:pt x="4993" y="3629"/>
                </a:lnTo>
                <a:lnTo>
                  <a:pt x="5237" y="3532"/>
                </a:lnTo>
                <a:lnTo>
                  <a:pt x="5480" y="3483"/>
                </a:lnTo>
                <a:lnTo>
                  <a:pt x="5724" y="3434"/>
                </a:lnTo>
                <a:lnTo>
                  <a:pt x="5992" y="3434"/>
                </a:lnTo>
                <a:lnTo>
                  <a:pt x="5992" y="3434"/>
                </a:lnTo>
                <a:lnTo>
                  <a:pt x="6260" y="3434"/>
                </a:lnTo>
                <a:lnTo>
                  <a:pt x="6503" y="3483"/>
                </a:lnTo>
                <a:lnTo>
                  <a:pt x="6747" y="3532"/>
                </a:lnTo>
                <a:lnTo>
                  <a:pt x="6990" y="3629"/>
                </a:lnTo>
                <a:lnTo>
                  <a:pt x="7209" y="3726"/>
                </a:lnTo>
                <a:lnTo>
                  <a:pt x="7429" y="3873"/>
                </a:lnTo>
                <a:lnTo>
                  <a:pt x="7623" y="4019"/>
                </a:lnTo>
                <a:lnTo>
                  <a:pt x="7794" y="4189"/>
                </a:lnTo>
                <a:lnTo>
                  <a:pt x="7964" y="4360"/>
                </a:lnTo>
                <a:lnTo>
                  <a:pt x="8111" y="4555"/>
                </a:lnTo>
                <a:lnTo>
                  <a:pt x="8257" y="4774"/>
                </a:lnTo>
                <a:lnTo>
                  <a:pt x="8354" y="4993"/>
                </a:lnTo>
                <a:lnTo>
                  <a:pt x="8452" y="5236"/>
                </a:lnTo>
                <a:lnTo>
                  <a:pt x="8500" y="5480"/>
                </a:lnTo>
                <a:lnTo>
                  <a:pt x="8549" y="5724"/>
                </a:lnTo>
                <a:lnTo>
                  <a:pt x="8549" y="5991"/>
                </a:lnTo>
                <a:lnTo>
                  <a:pt x="8549" y="5991"/>
                </a:lnTo>
                <a:lnTo>
                  <a:pt x="8549" y="6259"/>
                </a:lnTo>
                <a:lnTo>
                  <a:pt x="8500" y="6503"/>
                </a:lnTo>
                <a:lnTo>
                  <a:pt x="8452" y="6746"/>
                </a:lnTo>
                <a:lnTo>
                  <a:pt x="8354" y="6990"/>
                </a:lnTo>
                <a:lnTo>
                  <a:pt x="8257" y="7209"/>
                </a:lnTo>
                <a:lnTo>
                  <a:pt x="8111" y="7428"/>
                </a:lnTo>
                <a:lnTo>
                  <a:pt x="7964" y="7623"/>
                </a:lnTo>
                <a:lnTo>
                  <a:pt x="7794" y="7794"/>
                </a:lnTo>
                <a:lnTo>
                  <a:pt x="7623" y="7964"/>
                </a:lnTo>
                <a:lnTo>
                  <a:pt x="7429" y="8110"/>
                </a:lnTo>
                <a:lnTo>
                  <a:pt x="7209" y="8257"/>
                </a:lnTo>
                <a:lnTo>
                  <a:pt x="6990" y="8354"/>
                </a:lnTo>
                <a:lnTo>
                  <a:pt x="6747" y="8451"/>
                </a:lnTo>
                <a:lnTo>
                  <a:pt x="6503" y="8500"/>
                </a:lnTo>
                <a:lnTo>
                  <a:pt x="6260" y="8549"/>
                </a:lnTo>
                <a:lnTo>
                  <a:pt x="5992" y="8549"/>
                </a:lnTo>
                <a:lnTo>
                  <a:pt x="5992" y="8549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570;p37"/>
          <p:cNvSpPr/>
          <p:nvPr/>
        </p:nvSpPr>
        <p:spPr>
          <a:xfrm>
            <a:off x="198646" y="4338637"/>
            <a:ext cx="664093" cy="442913"/>
          </a:xfrm>
          <a:custGeom>
            <a:avLst/>
            <a:gdLst/>
            <a:ahLst/>
            <a:cxnLst/>
            <a:rect l="l" t="t" r="r" b="b"/>
            <a:pathLst>
              <a:path w="18365" h="16026" fill="none" extrusionOk="0">
                <a:moveTo>
                  <a:pt x="9182" y="0"/>
                </a:moveTo>
                <a:lnTo>
                  <a:pt x="0" y="8841"/>
                </a:lnTo>
                <a:lnTo>
                  <a:pt x="2874" y="8841"/>
                </a:lnTo>
                <a:lnTo>
                  <a:pt x="2874" y="15246"/>
                </a:lnTo>
                <a:lnTo>
                  <a:pt x="2874" y="15246"/>
                </a:lnTo>
                <a:lnTo>
                  <a:pt x="2899" y="15417"/>
                </a:lnTo>
                <a:lnTo>
                  <a:pt x="2947" y="15563"/>
                </a:lnTo>
                <a:lnTo>
                  <a:pt x="3020" y="15685"/>
                </a:lnTo>
                <a:lnTo>
                  <a:pt x="3093" y="15806"/>
                </a:lnTo>
                <a:lnTo>
                  <a:pt x="3215" y="15904"/>
                </a:lnTo>
                <a:lnTo>
                  <a:pt x="3361" y="15977"/>
                </a:lnTo>
                <a:lnTo>
                  <a:pt x="3508" y="16026"/>
                </a:lnTo>
                <a:lnTo>
                  <a:pt x="3654" y="16026"/>
                </a:lnTo>
                <a:lnTo>
                  <a:pt x="7404" y="16026"/>
                </a:lnTo>
                <a:lnTo>
                  <a:pt x="7404" y="13420"/>
                </a:lnTo>
                <a:lnTo>
                  <a:pt x="7404" y="13420"/>
                </a:lnTo>
                <a:lnTo>
                  <a:pt x="7429" y="13127"/>
                </a:lnTo>
                <a:lnTo>
                  <a:pt x="7526" y="12860"/>
                </a:lnTo>
                <a:lnTo>
                  <a:pt x="7648" y="12616"/>
                </a:lnTo>
                <a:lnTo>
                  <a:pt x="7818" y="12421"/>
                </a:lnTo>
                <a:lnTo>
                  <a:pt x="8038" y="12251"/>
                </a:lnTo>
                <a:lnTo>
                  <a:pt x="8257" y="12129"/>
                </a:lnTo>
                <a:lnTo>
                  <a:pt x="8525" y="12031"/>
                </a:lnTo>
                <a:lnTo>
                  <a:pt x="8817" y="12007"/>
                </a:lnTo>
                <a:lnTo>
                  <a:pt x="9548" y="12007"/>
                </a:lnTo>
                <a:lnTo>
                  <a:pt x="9548" y="12007"/>
                </a:lnTo>
                <a:lnTo>
                  <a:pt x="9840" y="12031"/>
                </a:lnTo>
                <a:lnTo>
                  <a:pt x="10108" y="12129"/>
                </a:lnTo>
                <a:lnTo>
                  <a:pt x="10327" y="12251"/>
                </a:lnTo>
                <a:lnTo>
                  <a:pt x="10546" y="12421"/>
                </a:lnTo>
                <a:lnTo>
                  <a:pt x="10717" y="12616"/>
                </a:lnTo>
                <a:lnTo>
                  <a:pt x="10838" y="12860"/>
                </a:lnTo>
                <a:lnTo>
                  <a:pt x="10936" y="13127"/>
                </a:lnTo>
                <a:lnTo>
                  <a:pt x="10960" y="13420"/>
                </a:lnTo>
                <a:lnTo>
                  <a:pt x="10960" y="16026"/>
                </a:lnTo>
                <a:lnTo>
                  <a:pt x="14711" y="16026"/>
                </a:lnTo>
                <a:lnTo>
                  <a:pt x="14711" y="16026"/>
                </a:lnTo>
                <a:lnTo>
                  <a:pt x="14857" y="16026"/>
                </a:lnTo>
                <a:lnTo>
                  <a:pt x="15003" y="15977"/>
                </a:lnTo>
                <a:lnTo>
                  <a:pt x="15149" y="15904"/>
                </a:lnTo>
                <a:lnTo>
                  <a:pt x="15271" y="15806"/>
                </a:lnTo>
                <a:lnTo>
                  <a:pt x="15344" y="15685"/>
                </a:lnTo>
                <a:lnTo>
                  <a:pt x="15417" y="15563"/>
                </a:lnTo>
                <a:lnTo>
                  <a:pt x="15466" y="15417"/>
                </a:lnTo>
                <a:lnTo>
                  <a:pt x="15490" y="15246"/>
                </a:lnTo>
                <a:lnTo>
                  <a:pt x="15490" y="8841"/>
                </a:lnTo>
                <a:lnTo>
                  <a:pt x="18364" y="8841"/>
                </a:lnTo>
                <a:lnTo>
                  <a:pt x="9182" y="0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34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r>
              <a:rPr lang="vi-VN" sz="1600" dirty="0" smtClean="0">
                <a:latin typeface="+mj-lt"/>
              </a:rPr>
              <a:t>QUY TRÌNH TIẾP NHẬN, BẢO QUẢN, SỬ DỤNG GIA VỊ</a:t>
            </a:r>
            <a:r>
              <a:rPr lang="en-US" sz="1600" dirty="0" smtClean="0">
                <a:latin typeface="+mj-lt"/>
              </a:rPr>
              <a:t/>
            </a:r>
            <a:br>
              <a:rPr lang="en-US" sz="1600" dirty="0" smtClean="0">
                <a:latin typeface="+mj-lt"/>
              </a:rPr>
            </a:br>
            <a:r>
              <a:rPr lang="zh-TW" altLang="en-US" sz="1600" dirty="0">
                <a:latin typeface="+mj-lt"/>
              </a:rPr>
              <a:t>接收，保存，使用調味料的程序</a:t>
            </a:r>
            <a:endParaRPr lang="en-US" sz="18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/>
          </a:p>
        </p:txBody>
      </p:sp>
      <p:grpSp>
        <p:nvGrpSpPr>
          <p:cNvPr id="5" name="Group 4"/>
          <p:cNvGrpSpPr/>
          <p:nvPr/>
        </p:nvGrpSpPr>
        <p:grpSpPr>
          <a:xfrm>
            <a:off x="395464" y="1410283"/>
            <a:ext cx="4633736" cy="2990267"/>
            <a:chOff x="516053" y="1227518"/>
            <a:chExt cx="4955966" cy="3366586"/>
          </a:xfrm>
        </p:grpSpPr>
        <p:sp>
          <p:nvSpPr>
            <p:cNvPr id="6" name="Bent-Up Arrow 5"/>
            <p:cNvSpPr/>
            <p:nvPr/>
          </p:nvSpPr>
          <p:spPr>
            <a:xfrm rot="5400000">
              <a:off x="580008" y="1797554"/>
              <a:ext cx="514230" cy="585433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eform 6"/>
            <p:cNvSpPr/>
            <p:nvPr/>
          </p:nvSpPr>
          <p:spPr>
            <a:xfrm>
              <a:off x="516053" y="1227518"/>
              <a:ext cx="1828805" cy="605935"/>
            </a:xfrm>
            <a:custGeom>
              <a:avLst/>
              <a:gdLst>
                <a:gd name="connsiteX0" fmla="*/ 0 w 865662"/>
                <a:gd name="connsiteY0" fmla="*/ 101009 h 605935"/>
                <a:gd name="connsiteX1" fmla="*/ 101009 w 865662"/>
                <a:gd name="connsiteY1" fmla="*/ 0 h 605935"/>
                <a:gd name="connsiteX2" fmla="*/ 764653 w 865662"/>
                <a:gd name="connsiteY2" fmla="*/ 0 h 605935"/>
                <a:gd name="connsiteX3" fmla="*/ 865662 w 865662"/>
                <a:gd name="connsiteY3" fmla="*/ 101009 h 605935"/>
                <a:gd name="connsiteX4" fmla="*/ 865662 w 865662"/>
                <a:gd name="connsiteY4" fmla="*/ 504926 h 605935"/>
                <a:gd name="connsiteX5" fmla="*/ 764653 w 865662"/>
                <a:gd name="connsiteY5" fmla="*/ 605935 h 605935"/>
                <a:gd name="connsiteX6" fmla="*/ 101009 w 865662"/>
                <a:gd name="connsiteY6" fmla="*/ 605935 h 605935"/>
                <a:gd name="connsiteX7" fmla="*/ 0 w 865662"/>
                <a:gd name="connsiteY7" fmla="*/ 504926 h 605935"/>
                <a:gd name="connsiteX8" fmla="*/ 0 w 865662"/>
                <a:gd name="connsiteY8" fmla="*/ 101009 h 6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662" h="605935">
                  <a:moveTo>
                    <a:pt x="0" y="101009"/>
                  </a:moveTo>
                  <a:cubicBezTo>
                    <a:pt x="0" y="45223"/>
                    <a:pt x="45223" y="0"/>
                    <a:pt x="101009" y="0"/>
                  </a:cubicBezTo>
                  <a:lnTo>
                    <a:pt x="764653" y="0"/>
                  </a:lnTo>
                  <a:cubicBezTo>
                    <a:pt x="820439" y="0"/>
                    <a:pt x="865662" y="45223"/>
                    <a:pt x="865662" y="101009"/>
                  </a:cubicBezTo>
                  <a:lnTo>
                    <a:pt x="865662" y="504926"/>
                  </a:lnTo>
                  <a:cubicBezTo>
                    <a:pt x="865662" y="560712"/>
                    <a:pt x="820439" y="605935"/>
                    <a:pt x="764653" y="605935"/>
                  </a:cubicBezTo>
                  <a:lnTo>
                    <a:pt x="101009" y="605935"/>
                  </a:lnTo>
                  <a:cubicBezTo>
                    <a:pt x="45223" y="605935"/>
                    <a:pt x="0" y="560712"/>
                    <a:pt x="0" y="504926"/>
                  </a:cubicBezTo>
                  <a:lnTo>
                    <a:pt x="0" y="10100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5" tIns="67685" rIns="67685" bIns="6768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900" b="1" kern="1200" dirty="0" smtClean="0">
                  <a:solidFill>
                    <a:schemeClr val="tx1"/>
                  </a:solidFill>
                  <a:latin typeface="+mj-lt"/>
                </a:rPr>
                <a:t>NHẬN HÀNG</a:t>
              </a:r>
              <a:endParaRPr lang="en-US" sz="900" b="1" kern="1200" dirty="0">
                <a:solidFill>
                  <a:schemeClr val="tx1"/>
                </a:solidFill>
                <a:latin typeface="+mj-lt"/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900" b="1" kern="1200" dirty="0" smtClean="0">
                  <a:solidFill>
                    <a:schemeClr val="tx1"/>
                  </a:solidFill>
                  <a:latin typeface="+mj-lt"/>
                </a:rPr>
                <a:t>收貨</a:t>
              </a:r>
              <a:endParaRPr lang="en-US" sz="900" b="1" kern="1200" dirty="0" smtClean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81716" y="1285308"/>
              <a:ext cx="629600" cy="4897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Bent-Up Arrow 8"/>
            <p:cNvSpPr/>
            <p:nvPr/>
          </p:nvSpPr>
          <p:spPr>
            <a:xfrm rot="5400000">
              <a:off x="1370019" y="2478219"/>
              <a:ext cx="514230" cy="585433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-2968328"/>
                <a:satOff val="15966"/>
                <a:lumOff val="683"/>
                <a:alphaOff val="0"/>
              </a:schemeClr>
            </a:fillRef>
            <a:effectRef idx="0">
              <a:schemeClr val="accent4">
                <a:tint val="50000"/>
                <a:hueOff val="-2968328"/>
                <a:satOff val="15966"/>
                <a:lumOff val="68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1054188" y="1902088"/>
              <a:ext cx="2332768" cy="605935"/>
            </a:xfrm>
            <a:custGeom>
              <a:avLst/>
              <a:gdLst>
                <a:gd name="connsiteX0" fmla="*/ 0 w 865662"/>
                <a:gd name="connsiteY0" fmla="*/ 101009 h 605935"/>
                <a:gd name="connsiteX1" fmla="*/ 101009 w 865662"/>
                <a:gd name="connsiteY1" fmla="*/ 0 h 605935"/>
                <a:gd name="connsiteX2" fmla="*/ 764653 w 865662"/>
                <a:gd name="connsiteY2" fmla="*/ 0 h 605935"/>
                <a:gd name="connsiteX3" fmla="*/ 865662 w 865662"/>
                <a:gd name="connsiteY3" fmla="*/ 101009 h 605935"/>
                <a:gd name="connsiteX4" fmla="*/ 865662 w 865662"/>
                <a:gd name="connsiteY4" fmla="*/ 504926 h 605935"/>
                <a:gd name="connsiteX5" fmla="*/ 764653 w 865662"/>
                <a:gd name="connsiteY5" fmla="*/ 605935 h 605935"/>
                <a:gd name="connsiteX6" fmla="*/ 101009 w 865662"/>
                <a:gd name="connsiteY6" fmla="*/ 605935 h 605935"/>
                <a:gd name="connsiteX7" fmla="*/ 0 w 865662"/>
                <a:gd name="connsiteY7" fmla="*/ 504926 h 605935"/>
                <a:gd name="connsiteX8" fmla="*/ 0 w 865662"/>
                <a:gd name="connsiteY8" fmla="*/ 101009 h 6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662" h="605935">
                  <a:moveTo>
                    <a:pt x="0" y="101009"/>
                  </a:moveTo>
                  <a:cubicBezTo>
                    <a:pt x="0" y="45223"/>
                    <a:pt x="45223" y="0"/>
                    <a:pt x="101009" y="0"/>
                  </a:cubicBezTo>
                  <a:lnTo>
                    <a:pt x="764653" y="0"/>
                  </a:lnTo>
                  <a:cubicBezTo>
                    <a:pt x="820439" y="0"/>
                    <a:pt x="865662" y="45223"/>
                    <a:pt x="865662" y="101009"/>
                  </a:cubicBezTo>
                  <a:lnTo>
                    <a:pt x="865662" y="504926"/>
                  </a:lnTo>
                  <a:cubicBezTo>
                    <a:pt x="865662" y="560712"/>
                    <a:pt x="820439" y="605935"/>
                    <a:pt x="764653" y="605935"/>
                  </a:cubicBezTo>
                  <a:lnTo>
                    <a:pt x="101009" y="605935"/>
                  </a:lnTo>
                  <a:cubicBezTo>
                    <a:pt x="45223" y="605935"/>
                    <a:pt x="0" y="560712"/>
                    <a:pt x="0" y="504926"/>
                  </a:cubicBezTo>
                  <a:lnTo>
                    <a:pt x="0" y="10100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2172091"/>
                <a:satOff val="12345"/>
                <a:lumOff val="-6824"/>
                <a:alphaOff val="0"/>
              </a:schemeClr>
            </a:fillRef>
            <a:effectRef idx="0">
              <a:schemeClr val="accent4">
                <a:hueOff val="-2172091"/>
                <a:satOff val="12345"/>
                <a:lumOff val="-68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5" tIns="67685" rIns="67685" bIns="6768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900" b="1" kern="1200" dirty="0" smtClean="0">
                  <a:solidFill>
                    <a:schemeClr val="tx1"/>
                  </a:solidFill>
                  <a:latin typeface="+mj-lt"/>
                </a:rPr>
                <a:t>KIỂM TRA HÀNG HÓA, BAO GÓI, HẠN SỬ DỤNG</a:t>
              </a:r>
              <a:endParaRPr lang="en-US" sz="900" b="1" kern="1200" dirty="0" smtClean="0">
                <a:solidFill>
                  <a:schemeClr val="tx1"/>
                </a:solidFill>
                <a:latin typeface="+mj-lt"/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900" b="1" kern="1200" dirty="0">
                  <a:solidFill>
                    <a:schemeClr val="tx1"/>
                  </a:solidFill>
                  <a:latin typeface="+mj-lt"/>
                </a:rPr>
                <a:t>貨物檢驗，包裝</a:t>
              </a:r>
              <a:r>
                <a:rPr lang="zh-TW" altLang="en-US" sz="900" b="1" kern="1200" dirty="0" smtClean="0">
                  <a:solidFill>
                    <a:schemeClr val="tx1"/>
                  </a:solidFill>
                  <a:latin typeface="+mj-lt"/>
                </a:rPr>
                <a:t>，使用期限</a:t>
              </a:r>
              <a:endParaRPr lang="en-US" sz="9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099442" y="1965973"/>
              <a:ext cx="629600" cy="4897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Bent-Up Arrow 11"/>
            <p:cNvSpPr/>
            <p:nvPr/>
          </p:nvSpPr>
          <p:spPr>
            <a:xfrm rot="5400000">
              <a:off x="2087745" y="3158884"/>
              <a:ext cx="514230" cy="585433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-5936656"/>
                <a:satOff val="31931"/>
                <a:lumOff val="1366"/>
                <a:alphaOff val="0"/>
              </a:schemeClr>
            </a:fillRef>
            <a:effectRef idx="0">
              <a:schemeClr val="accent4">
                <a:tint val="50000"/>
                <a:hueOff val="-5936656"/>
                <a:satOff val="31931"/>
                <a:lumOff val="136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1951505" y="2588849"/>
              <a:ext cx="1536090" cy="605935"/>
            </a:xfrm>
            <a:custGeom>
              <a:avLst/>
              <a:gdLst>
                <a:gd name="connsiteX0" fmla="*/ 0 w 865662"/>
                <a:gd name="connsiteY0" fmla="*/ 101009 h 605935"/>
                <a:gd name="connsiteX1" fmla="*/ 101009 w 865662"/>
                <a:gd name="connsiteY1" fmla="*/ 0 h 605935"/>
                <a:gd name="connsiteX2" fmla="*/ 764653 w 865662"/>
                <a:gd name="connsiteY2" fmla="*/ 0 h 605935"/>
                <a:gd name="connsiteX3" fmla="*/ 865662 w 865662"/>
                <a:gd name="connsiteY3" fmla="*/ 101009 h 605935"/>
                <a:gd name="connsiteX4" fmla="*/ 865662 w 865662"/>
                <a:gd name="connsiteY4" fmla="*/ 504926 h 605935"/>
                <a:gd name="connsiteX5" fmla="*/ 764653 w 865662"/>
                <a:gd name="connsiteY5" fmla="*/ 605935 h 605935"/>
                <a:gd name="connsiteX6" fmla="*/ 101009 w 865662"/>
                <a:gd name="connsiteY6" fmla="*/ 605935 h 605935"/>
                <a:gd name="connsiteX7" fmla="*/ 0 w 865662"/>
                <a:gd name="connsiteY7" fmla="*/ 504926 h 605935"/>
                <a:gd name="connsiteX8" fmla="*/ 0 w 865662"/>
                <a:gd name="connsiteY8" fmla="*/ 101009 h 6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662" h="605935">
                  <a:moveTo>
                    <a:pt x="0" y="101009"/>
                  </a:moveTo>
                  <a:cubicBezTo>
                    <a:pt x="0" y="45223"/>
                    <a:pt x="45223" y="0"/>
                    <a:pt x="101009" y="0"/>
                  </a:cubicBezTo>
                  <a:lnTo>
                    <a:pt x="764653" y="0"/>
                  </a:lnTo>
                  <a:cubicBezTo>
                    <a:pt x="820439" y="0"/>
                    <a:pt x="865662" y="45223"/>
                    <a:pt x="865662" y="101009"/>
                  </a:cubicBezTo>
                  <a:lnTo>
                    <a:pt x="865662" y="504926"/>
                  </a:lnTo>
                  <a:cubicBezTo>
                    <a:pt x="865662" y="560712"/>
                    <a:pt x="820439" y="605935"/>
                    <a:pt x="764653" y="605935"/>
                  </a:cubicBezTo>
                  <a:lnTo>
                    <a:pt x="101009" y="605935"/>
                  </a:lnTo>
                  <a:cubicBezTo>
                    <a:pt x="45223" y="605935"/>
                    <a:pt x="0" y="560712"/>
                    <a:pt x="0" y="504926"/>
                  </a:cubicBezTo>
                  <a:lnTo>
                    <a:pt x="0" y="10100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4344181"/>
                <a:satOff val="24691"/>
                <a:lumOff val="-13647"/>
                <a:alphaOff val="0"/>
              </a:schemeClr>
            </a:fillRef>
            <a:effectRef idx="0">
              <a:schemeClr val="accent4">
                <a:hueOff val="-4344181"/>
                <a:satOff val="24691"/>
                <a:lumOff val="-1364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5" tIns="67685" rIns="67685" bIns="6768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900" b="1" kern="1200" dirty="0" smtClean="0">
                  <a:solidFill>
                    <a:schemeClr val="tx1"/>
                  </a:solidFill>
                  <a:latin typeface="+mj-lt"/>
                </a:rPr>
                <a:t>PHÂN LOẠI</a:t>
              </a:r>
              <a:endParaRPr lang="en-US" sz="900" b="1" kern="1200" dirty="0" smtClean="0">
                <a:solidFill>
                  <a:schemeClr val="tx1"/>
                </a:solidFill>
                <a:latin typeface="+mj-lt"/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900" b="1" kern="1200" dirty="0" smtClean="0">
                  <a:solidFill>
                    <a:schemeClr val="tx1"/>
                  </a:solidFill>
                  <a:latin typeface="+mj-lt"/>
                </a:rPr>
                <a:t>分類</a:t>
              </a:r>
              <a:endParaRPr lang="en-US" sz="9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817168" y="2646639"/>
              <a:ext cx="629600" cy="4897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Bent-Up Arrow 14"/>
            <p:cNvSpPr/>
            <p:nvPr/>
          </p:nvSpPr>
          <p:spPr>
            <a:xfrm rot="5400000">
              <a:off x="2805471" y="3839550"/>
              <a:ext cx="514230" cy="585433"/>
            </a:xfrm>
            <a:prstGeom prst="bentUpArrow">
              <a:avLst>
                <a:gd name="adj1" fmla="val 32840"/>
                <a:gd name="adj2" fmla="val 25000"/>
                <a:gd name="adj3" fmla="val 3578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50000"/>
                <a:hueOff val="-8904984"/>
                <a:satOff val="47897"/>
                <a:lumOff val="2048"/>
                <a:alphaOff val="0"/>
              </a:schemeClr>
            </a:fillRef>
            <a:effectRef idx="0">
              <a:schemeClr val="accent4">
                <a:tint val="50000"/>
                <a:hueOff val="-8904984"/>
                <a:satOff val="47897"/>
                <a:lumOff val="204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2669231" y="3269514"/>
              <a:ext cx="1583388" cy="605935"/>
            </a:xfrm>
            <a:custGeom>
              <a:avLst/>
              <a:gdLst>
                <a:gd name="connsiteX0" fmla="*/ 0 w 865662"/>
                <a:gd name="connsiteY0" fmla="*/ 101009 h 605935"/>
                <a:gd name="connsiteX1" fmla="*/ 101009 w 865662"/>
                <a:gd name="connsiteY1" fmla="*/ 0 h 605935"/>
                <a:gd name="connsiteX2" fmla="*/ 764653 w 865662"/>
                <a:gd name="connsiteY2" fmla="*/ 0 h 605935"/>
                <a:gd name="connsiteX3" fmla="*/ 865662 w 865662"/>
                <a:gd name="connsiteY3" fmla="*/ 101009 h 605935"/>
                <a:gd name="connsiteX4" fmla="*/ 865662 w 865662"/>
                <a:gd name="connsiteY4" fmla="*/ 504926 h 605935"/>
                <a:gd name="connsiteX5" fmla="*/ 764653 w 865662"/>
                <a:gd name="connsiteY5" fmla="*/ 605935 h 605935"/>
                <a:gd name="connsiteX6" fmla="*/ 101009 w 865662"/>
                <a:gd name="connsiteY6" fmla="*/ 605935 h 605935"/>
                <a:gd name="connsiteX7" fmla="*/ 0 w 865662"/>
                <a:gd name="connsiteY7" fmla="*/ 504926 h 605935"/>
                <a:gd name="connsiteX8" fmla="*/ 0 w 865662"/>
                <a:gd name="connsiteY8" fmla="*/ 101009 h 6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662" h="605935">
                  <a:moveTo>
                    <a:pt x="0" y="101009"/>
                  </a:moveTo>
                  <a:cubicBezTo>
                    <a:pt x="0" y="45223"/>
                    <a:pt x="45223" y="0"/>
                    <a:pt x="101009" y="0"/>
                  </a:cubicBezTo>
                  <a:lnTo>
                    <a:pt x="764653" y="0"/>
                  </a:lnTo>
                  <a:cubicBezTo>
                    <a:pt x="820439" y="0"/>
                    <a:pt x="865662" y="45223"/>
                    <a:pt x="865662" y="101009"/>
                  </a:cubicBezTo>
                  <a:lnTo>
                    <a:pt x="865662" y="504926"/>
                  </a:lnTo>
                  <a:cubicBezTo>
                    <a:pt x="865662" y="560712"/>
                    <a:pt x="820439" y="605935"/>
                    <a:pt x="764653" y="605935"/>
                  </a:cubicBezTo>
                  <a:lnTo>
                    <a:pt x="101009" y="605935"/>
                  </a:lnTo>
                  <a:cubicBezTo>
                    <a:pt x="45223" y="605935"/>
                    <a:pt x="0" y="560712"/>
                    <a:pt x="0" y="504926"/>
                  </a:cubicBezTo>
                  <a:lnTo>
                    <a:pt x="0" y="10100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6516272"/>
                <a:satOff val="37036"/>
                <a:lumOff val="-20471"/>
                <a:alphaOff val="0"/>
              </a:schemeClr>
            </a:fillRef>
            <a:effectRef idx="0">
              <a:schemeClr val="accent4">
                <a:hueOff val="-6516272"/>
                <a:satOff val="37036"/>
                <a:lumOff val="-2047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5" tIns="67685" rIns="67685" bIns="6768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900" b="1" kern="1200" dirty="0" smtClean="0">
                  <a:solidFill>
                    <a:schemeClr val="tx1"/>
                  </a:solidFill>
                  <a:latin typeface="+mj-lt"/>
                </a:rPr>
                <a:t>NHẬP KHO</a:t>
              </a:r>
              <a:endParaRPr lang="en-US" sz="900" b="1" kern="1200" dirty="0" smtClean="0">
                <a:solidFill>
                  <a:schemeClr val="tx1"/>
                </a:solidFill>
                <a:latin typeface="+mj-lt"/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900" b="1" kern="1200" dirty="0" smtClean="0">
                  <a:solidFill>
                    <a:schemeClr val="tx1"/>
                  </a:solidFill>
                  <a:latin typeface="+mj-lt"/>
                </a:rPr>
                <a:t>入庫</a:t>
              </a:r>
              <a:endParaRPr lang="en-US" sz="9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534894" y="3327304"/>
              <a:ext cx="629600" cy="4897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386956" y="3950180"/>
              <a:ext cx="2085063" cy="643924"/>
            </a:xfrm>
            <a:custGeom>
              <a:avLst/>
              <a:gdLst>
                <a:gd name="connsiteX0" fmla="*/ 0 w 865662"/>
                <a:gd name="connsiteY0" fmla="*/ 101009 h 605935"/>
                <a:gd name="connsiteX1" fmla="*/ 101009 w 865662"/>
                <a:gd name="connsiteY1" fmla="*/ 0 h 605935"/>
                <a:gd name="connsiteX2" fmla="*/ 764653 w 865662"/>
                <a:gd name="connsiteY2" fmla="*/ 0 h 605935"/>
                <a:gd name="connsiteX3" fmla="*/ 865662 w 865662"/>
                <a:gd name="connsiteY3" fmla="*/ 101009 h 605935"/>
                <a:gd name="connsiteX4" fmla="*/ 865662 w 865662"/>
                <a:gd name="connsiteY4" fmla="*/ 504926 h 605935"/>
                <a:gd name="connsiteX5" fmla="*/ 764653 w 865662"/>
                <a:gd name="connsiteY5" fmla="*/ 605935 h 605935"/>
                <a:gd name="connsiteX6" fmla="*/ 101009 w 865662"/>
                <a:gd name="connsiteY6" fmla="*/ 605935 h 605935"/>
                <a:gd name="connsiteX7" fmla="*/ 0 w 865662"/>
                <a:gd name="connsiteY7" fmla="*/ 504926 h 605935"/>
                <a:gd name="connsiteX8" fmla="*/ 0 w 865662"/>
                <a:gd name="connsiteY8" fmla="*/ 101009 h 60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65662" h="605935">
                  <a:moveTo>
                    <a:pt x="0" y="101009"/>
                  </a:moveTo>
                  <a:cubicBezTo>
                    <a:pt x="0" y="45223"/>
                    <a:pt x="45223" y="0"/>
                    <a:pt x="101009" y="0"/>
                  </a:cubicBezTo>
                  <a:lnTo>
                    <a:pt x="764653" y="0"/>
                  </a:lnTo>
                  <a:cubicBezTo>
                    <a:pt x="820439" y="0"/>
                    <a:pt x="865662" y="45223"/>
                    <a:pt x="865662" y="101009"/>
                  </a:cubicBezTo>
                  <a:lnTo>
                    <a:pt x="865662" y="504926"/>
                  </a:lnTo>
                  <a:cubicBezTo>
                    <a:pt x="865662" y="560712"/>
                    <a:pt x="820439" y="605935"/>
                    <a:pt x="764653" y="605935"/>
                  </a:cubicBezTo>
                  <a:lnTo>
                    <a:pt x="101009" y="605935"/>
                  </a:lnTo>
                  <a:cubicBezTo>
                    <a:pt x="45223" y="605935"/>
                    <a:pt x="0" y="560712"/>
                    <a:pt x="0" y="504926"/>
                  </a:cubicBezTo>
                  <a:lnTo>
                    <a:pt x="0" y="101009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-8688363"/>
                <a:satOff val="49382"/>
                <a:lumOff val="-27294"/>
                <a:alphaOff val="0"/>
              </a:schemeClr>
            </a:fillRef>
            <a:effectRef idx="0">
              <a:schemeClr val="accent4">
                <a:hueOff val="-8688363"/>
                <a:satOff val="49382"/>
                <a:lumOff val="-2729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685" tIns="67685" rIns="67685" bIns="67685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900" b="1" kern="1200" dirty="0" smtClean="0">
                  <a:solidFill>
                    <a:schemeClr val="tx1"/>
                  </a:solidFill>
                  <a:latin typeface="+mj-lt"/>
                </a:rPr>
                <a:t>SỬ DỤNG THEO NGUYÊN TẮC NHẬP TRƯỚC XUẤT TRƯỚC</a:t>
              </a:r>
              <a:endParaRPr lang="en-US" sz="900" b="1" kern="1200" dirty="0" smtClean="0">
                <a:solidFill>
                  <a:schemeClr val="tx1"/>
                </a:solidFill>
                <a:latin typeface="+mj-lt"/>
              </a:endParaRP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900" b="1" kern="1200" dirty="0">
                  <a:solidFill>
                    <a:schemeClr val="tx1"/>
                  </a:solidFill>
                  <a:latin typeface="+mj-lt"/>
                </a:rPr>
                <a:t>遵循先進先出的原則</a:t>
              </a:r>
              <a:endParaRPr lang="en-US" sz="9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52620" y="4007970"/>
              <a:ext cx="629600" cy="48974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399" y="1357446"/>
            <a:ext cx="2790825" cy="163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Tìm hiểu các loại máy đóng gói gia vị cao cấp có tại An Thà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7999" y="215246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87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1950"/>
            <a:ext cx="6241906" cy="766200"/>
          </a:xfrm>
        </p:spPr>
        <p:txBody>
          <a:bodyPr/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MẶT BẰNG KHU BẾP</a:t>
            </a:r>
            <a:r>
              <a:rPr lang="vi-V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&amp; SƠ CHẾ TẠI CÔNG TY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zh-CN" altLang="en-US" sz="1200" dirty="0" smtClean="0">
                <a:latin typeface="Times New Roman" pitchFamily="18" charset="0"/>
                <a:cs typeface="Times New Roman" pitchFamily="18" charset="0"/>
              </a:rPr>
              <a:t>表面廚房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1200" dirty="0" smtClean="0">
                <a:latin typeface="Times New Roman" pitchFamily="18" charset="0"/>
                <a:cs typeface="Times New Roman" pitchFamily="18" charset="0"/>
              </a:rPr>
              <a:t>在公司加工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1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1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cấp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sơ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phục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vụ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000" dirty="0" err="1" smtClean="0">
                <a:latin typeface="Times New Roman" pitchFamily="18" charset="0"/>
                <a:cs typeface="Times New Roman" pitchFamily="18" charset="0"/>
              </a:rPr>
              <a:t>chô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̉  </a:t>
            </a:r>
            <a:br>
              <a:rPr lang="en-US" sz="1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zh-CN" altLang="en-US" sz="1000" dirty="0" smtClean="0">
                <a:latin typeface="Times New Roman" pitchFamily="18" charset="0"/>
                <a:cs typeface="Times New Roman" pitchFamily="18" charset="0"/>
              </a:rPr>
              <a:t>提供和服務給各單位</a:t>
            </a:r>
            <a:endParaRPr lang="en-US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8135" y="1327713"/>
            <a:ext cx="1580736" cy="12887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135" y="2669004"/>
            <a:ext cx="1569432" cy="142674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50232" y="1323633"/>
            <a:ext cx="6629400" cy="3657599"/>
            <a:chOff x="350232" y="1323633"/>
            <a:chExt cx="6629400" cy="365759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232" y="1323633"/>
              <a:ext cx="6629400" cy="3657599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603434" y="1501668"/>
              <a:ext cx="6202243" cy="3360547"/>
              <a:chOff x="603434" y="1501668"/>
              <a:chExt cx="6202243" cy="3360547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1828800" y="4400549"/>
                <a:ext cx="9020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làm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bánh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các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loại</a:t>
                </a:r>
                <a:r>
                  <a:rPr lang="en-US" sz="800" dirty="0" smtClean="0"/>
                  <a:t> </a:t>
                </a:r>
              </a:p>
              <a:p>
                <a:r>
                  <a:rPr lang="zh-CN" altLang="en-US" sz="800" dirty="0" smtClean="0"/>
                  <a:t>做餅區</a:t>
                </a:r>
                <a:endParaRPr lang="en-US" sz="800" dirty="0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4100896" y="4386449"/>
                <a:ext cx="108573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Sơ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chê</a:t>
                </a:r>
                <a:r>
                  <a:rPr lang="en-US" sz="800" dirty="0" smtClean="0"/>
                  <a:t>́  </a:t>
                </a:r>
                <a:r>
                  <a:rPr lang="en-US" sz="800" dirty="0" err="1" smtClean="0"/>
                  <a:t>tươi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sóng</a:t>
                </a:r>
                <a:r>
                  <a:rPr lang="en-US" sz="800" dirty="0" smtClean="0"/>
                  <a:t> </a:t>
                </a:r>
              </a:p>
              <a:p>
                <a:r>
                  <a:rPr lang="zh-CN" altLang="en-US" sz="800" dirty="0" smtClean="0"/>
                  <a:t>加工新鮮區</a:t>
                </a:r>
                <a:endParaRPr lang="en-US" sz="800" dirty="0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595089" y="4400550"/>
                <a:ext cx="1210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sơ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chê</a:t>
                </a:r>
                <a:r>
                  <a:rPr lang="en-US" sz="800" dirty="0" smtClean="0"/>
                  <a:t>́ </a:t>
                </a:r>
                <a:r>
                  <a:rPr lang="en-US" sz="800" dirty="0" err="1" smtClean="0"/>
                  <a:t>tưới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sóng</a:t>
                </a:r>
                <a:r>
                  <a:rPr lang="en-US" sz="800" dirty="0" smtClean="0"/>
                  <a:t> </a:t>
                </a:r>
              </a:p>
              <a:p>
                <a:r>
                  <a:rPr lang="zh-CN" altLang="en-US" sz="800" dirty="0"/>
                  <a:t>加工新鮮區</a:t>
                </a:r>
                <a:endParaRPr lang="en-US" altLang="zh-CN" sz="800" dirty="0"/>
              </a:p>
              <a:p>
                <a:endParaRPr lang="en-US" sz="800" dirty="0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904847" y="4297946"/>
                <a:ext cx="111520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/>
                  <a:t> </a:t>
                </a:r>
                <a:r>
                  <a:rPr lang="en-US" sz="800" dirty="0" err="1" smtClean="0"/>
                  <a:t>sơ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chê</a:t>
                </a:r>
                <a:r>
                  <a:rPr lang="en-US" sz="800" dirty="0" smtClean="0"/>
                  <a:t>́ chả  &amp; chả </a:t>
                </a:r>
                <a:r>
                  <a:rPr lang="en-US" sz="800" dirty="0" err="1" smtClean="0"/>
                  <a:t>gio</a:t>
                </a:r>
                <a:r>
                  <a:rPr lang="en-US" sz="800" dirty="0" smtClean="0"/>
                  <a:t>̀ </a:t>
                </a:r>
              </a:p>
              <a:p>
                <a:r>
                  <a:rPr lang="zh-CN" altLang="en-US" sz="800" dirty="0" smtClean="0"/>
                  <a:t>加工春卷區</a:t>
                </a:r>
                <a:endParaRPr lang="en-US" sz="800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3112537" y="1581150"/>
                <a:ext cx="8739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rửa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rau</a:t>
                </a:r>
                <a:r>
                  <a:rPr lang="en-US" sz="800" dirty="0" smtClean="0"/>
                  <a:t> củ</a:t>
                </a:r>
              </a:p>
              <a:p>
                <a:r>
                  <a:rPr lang="zh-CN" altLang="en-US" sz="800" dirty="0"/>
                  <a:t>洗菜區</a:t>
                </a:r>
                <a:r>
                  <a:rPr lang="en-US" sz="800" dirty="0" smtClean="0"/>
                  <a:t>  </a:t>
                </a:r>
                <a:endParaRPr lang="en-US" sz="8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112537" y="2768828"/>
                <a:ext cx="11047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chê</a:t>
                </a:r>
                <a:r>
                  <a:rPr lang="en-US" sz="800" dirty="0" smtClean="0"/>
                  <a:t>́ </a:t>
                </a:r>
                <a:r>
                  <a:rPr lang="en-US" sz="800" dirty="0" err="1" smtClean="0"/>
                  <a:t>biến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rau</a:t>
                </a:r>
                <a:r>
                  <a:rPr lang="en-US" sz="800" dirty="0" smtClean="0"/>
                  <a:t> củ</a:t>
                </a:r>
              </a:p>
              <a:p>
                <a:r>
                  <a:rPr lang="zh-CN" altLang="en-US" sz="800" dirty="0" smtClean="0"/>
                  <a:t>菜類加工區</a:t>
                </a:r>
                <a:endParaRPr lang="en-US" sz="800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16200000">
                <a:off x="3922354" y="2285023"/>
                <a:ext cx="105830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rửa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khay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chén</a:t>
                </a:r>
                <a:endParaRPr lang="en-US" sz="800" dirty="0" smtClean="0"/>
              </a:p>
              <a:p>
                <a:r>
                  <a:rPr lang="zh-CN" altLang="en-US" sz="800" dirty="0"/>
                  <a:t>洗</a:t>
                </a:r>
                <a:r>
                  <a:rPr lang="zh-CN" altLang="en-US" sz="800" dirty="0" smtClean="0"/>
                  <a:t>餐具</a:t>
                </a:r>
                <a:r>
                  <a:rPr lang="zh-CN" altLang="en-US" sz="800" dirty="0"/>
                  <a:t>區</a:t>
                </a:r>
                <a:r>
                  <a:rPr lang="en-US" sz="800" dirty="0" smtClean="0"/>
                  <a:t> </a:t>
                </a:r>
                <a:endParaRPr lang="en-US" sz="8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105400" y="1501668"/>
                <a:ext cx="15937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>
                    <a:solidFill>
                      <a:srgbClr val="FF0000"/>
                    </a:solidFill>
                  </a:rPr>
                  <a:t>Khu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phân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chia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thực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phẩm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chín</a:t>
                </a:r>
                <a:endParaRPr lang="en-US" sz="800" dirty="0" smtClean="0">
                  <a:solidFill>
                    <a:srgbClr val="FF0000"/>
                  </a:solidFill>
                </a:endParaRPr>
              </a:p>
              <a:p>
                <a:r>
                  <a:rPr lang="zh-CN" altLang="en-US" sz="800" dirty="0" smtClean="0">
                    <a:solidFill>
                      <a:srgbClr val="FF0000"/>
                    </a:solidFill>
                  </a:rPr>
                  <a:t>分食物區</a:t>
                </a:r>
                <a:endParaRPr lang="en-US" sz="8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5400000">
                <a:off x="129961" y="3012072"/>
                <a:ext cx="171072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thiết</a:t>
                </a:r>
                <a:r>
                  <a:rPr lang="en-US" sz="800" dirty="0" smtClean="0"/>
                  <a:t> bị </a:t>
                </a:r>
                <a:r>
                  <a:rPr lang="en-US" sz="800" dirty="0" err="1" smtClean="0"/>
                  <a:t>hấp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cơm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va</a:t>
                </a:r>
                <a:r>
                  <a:rPr lang="en-US" sz="800" dirty="0" smtClean="0"/>
                  <a:t>̀ </a:t>
                </a:r>
                <a:r>
                  <a:rPr lang="en-US" sz="800" dirty="0" err="1" smtClean="0"/>
                  <a:t>sấy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khay</a:t>
                </a:r>
                <a:endParaRPr lang="en-US" sz="800" dirty="0" smtClean="0"/>
              </a:p>
              <a:p>
                <a:r>
                  <a:rPr lang="zh-CN" altLang="en-US" sz="800" dirty="0" smtClean="0"/>
                  <a:t>工具消毒區</a:t>
                </a:r>
                <a:r>
                  <a:rPr lang="en-US" sz="800" dirty="0" smtClean="0"/>
                  <a:t> </a:t>
                </a:r>
                <a:endParaRPr lang="en-US" sz="800" dirty="0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1506576" y="3333407"/>
                <a:ext cx="240803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/>
                  <a:t>Khu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vực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đê</a:t>
                </a:r>
                <a:r>
                  <a:rPr lang="en-US" sz="800" dirty="0" smtClean="0"/>
                  <a:t>̉ </a:t>
                </a:r>
                <a:r>
                  <a:rPr lang="en-US" sz="800" dirty="0" err="1" smtClean="0"/>
                  <a:t>dụng</a:t>
                </a:r>
                <a:r>
                  <a:rPr lang="en-US" sz="800" dirty="0" smtClean="0"/>
                  <a:t> cụ </a:t>
                </a:r>
                <a:r>
                  <a:rPr lang="en-US" sz="800" dirty="0" err="1" smtClean="0"/>
                  <a:t>khay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chén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đĩa</a:t>
                </a:r>
                <a:r>
                  <a:rPr lang="en-US" sz="800" dirty="0" smtClean="0"/>
                  <a:t> </a:t>
                </a:r>
                <a:r>
                  <a:rPr lang="en-US" sz="800" dirty="0" err="1" smtClean="0"/>
                  <a:t>phục</a:t>
                </a:r>
                <a:r>
                  <a:rPr lang="en-US" sz="800" dirty="0" smtClean="0"/>
                  <a:t> vụ </a:t>
                </a:r>
                <a:r>
                  <a:rPr lang="en-US" sz="800" dirty="0" err="1" smtClean="0"/>
                  <a:t>cơm</a:t>
                </a:r>
                <a:endParaRPr lang="en-US" sz="800" dirty="0" smtClean="0"/>
              </a:p>
              <a:p>
                <a:r>
                  <a:rPr lang="zh-CN" altLang="en-US" sz="800" dirty="0"/>
                  <a:t>餐具區</a:t>
                </a:r>
                <a:r>
                  <a:rPr lang="en-US" sz="800" dirty="0" smtClean="0"/>
                  <a:t> </a:t>
                </a:r>
                <a:endParaRPr lang="en-US" sz="800" dirty="0"/>
              </a:p>
            </p:txBody>
          </p:sp>
          <p:cxnSp>
            <p:nvCxnSpPr>
              <p:cNvPr id="17" name="Elbow Connector 16"/>
              <p:cNvCxnSpPr/>
              <p:nvPr/>
            </p:nvCxnSpPr>
            <p:spPr>
              <a:xfrm flipV="1">
                <a:off x="4948556" y="2374673"/>
                <a:ext cx="642089" cy="501877"/>
              </a:xfrm>
              <a:prstGeom prst="bentConnector3">
                <a:avLst>
                  <a:gd name="adj1" fmla="val 79386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lbow Connector 18"/>
              <p:cNvCxnSpPr/>
              <p:nvPr/>
            </p:nvCxnSpPr>
            <p:spPr>
              <a:xfrm>
                <a:off x="5590645" y="2595231"/>
                <a:ext cx="886355" cy="557202"/>
              </a:xfrm>
              <a:prstGeom prst="bentConnector3">
                <a:avLst>
                  <a:gd name="adj1" fmla="val 11518"/>
                </a:avLst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Elbow Connector 23"/>
              <p:cNvCxnSpPr/>
              <p:nvPr/>
            </p:nvCxnSpPr>
            <p:spPr>
              <a:xfrm rot="5400000">
                <a:off x="5296212" y="3912342"/>
                <a:ext cx="560822" cy="28045"/>
              </a:xfrm>
              <a:prstGeom prst="bentConnector3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4217327" y="3790950"/>
                <a:ext cx="0" cy="609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lbow Connector 33"/>
              <p:cNvCxnSpPr/>
              <p:nvPr/>
            </p:nvCxnSpPr>
            <p:spPr>
              <a:xfrm rot="10800000">
                <a:off x="4948556" y="4636500"/>
                <a:ext cx="461644" cy="12700"/>
              </a:xfrm>
              <a:prstGeom prst="bentConnector3">
                <a:avLst/>
              </a:prstGeom>
              <a:ln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Elbow Connector 35"/>
              <p:cNvCxnSpPr/>
              <p:nvPr/>
            </p:nvCxnSpPr>
            <p:spPr>
              <a:xfrm rot="16200000" flipV="1">
                <a:off x="3113354" y="2036041"/>
                <a:ext cx="578079" cy="99186"/>
              </a:xfrm>
              <a:prstGeom prst="bentConnector3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Elbow Connector 37"/>
              <p:cNvCxnSpPr/>
              <p:nvPr/>
            </p:nvCxnSpPr>
            <p:spPr>
              <a:xfrm rot="10800000">
                <a:off x="2053198" y="1749140"/>
                <a:ext cx="900132" cy="47454"/>
              </a:xfrm>
              <a:prstGeom prst="bentConnector3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Elbow Connector 39"/>
              <p:cNvCxnSpPr/>
              <p:nvPr/>
            </p:nvCxnSpPr>
            <p:spPr>
              <a:xfrm rot="5400000">
                <a:off x="761316" y="2293880"/>
                <a:ext cx="663461" cy="12700"/>
              </a:xfrm>
              <a:prstGeom prst="bentConnector3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Elbow Connector 41"/>
              <p:cNvCxnSpPr/>
              <p:nvPr/>
            </p:nvCxnSpPr>
            <p:spPr>
              <a:xfrm>
                <a:off x="1143000" y="3645953"/>
                <a:ext cx="685800" cy="12700"/>
              </a:xfrm>
              <a:prstGeom prst="bentConnector3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Elbow Connector 43"/>
              <p:cNvCxnSpPr/>
              <p:nvPr/>
            </p:nvCxnSpPr>
            <p:spPr>
              <a:xfrm flipV="1">
                <a:off x="1759891" y="3645954"/>
                <a:ext cx="830909" cy="560822"/>
              </a:xfrm>
              <a:prstGeom prst="bentConnector3">
                <a:avLst>
                  <a:gd name="adj1" fmla="val 24672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lbow Connector 45"/>
              <p:cNvCxnSpPr/>
              <p:nvPr/>
            </p:nvCxnSpPr>
            <p:spPr>
              <a:xfrm flipV="1">
                <a:off x="2953330" y="3645953"/>
                <a:ext cx="784165" cy="644795"/>
              </a:xfrm>
              <a:prstGeom prst="bentConnector3">
                <a:avLst>
                  <a:gd name="adj1" fmla="val 24087"/>
                </a:avLst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/>
              <p:cNvSpPr txBox="1"/>
              <p:nvPr/>
            </p:nvSpPr>
            <p:spPr>
              <a:xfrm>
                <a:off x="1073873" y="2108993"/>
                <a:ext cx="124180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FF0000"/>
                    </a:solidFill>
                  </a:rPr>
                  <a:t>Khu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vực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err="1" smtClean="0">
                    <a:solidFill>
                      <a:srgbClr val="FF0000"/>
                    </a:solidFill>
                  </a:rPr>
                  <a:t>nấu</a:t>
                </a:r>
                <a:endParaRPr lang="en-US" dirty="0" smtClean="0">
                  <a:solidFill>
                    <a:srgbClr val="FF0000"/>
                  </a:solidFill>
                </a:endParaRPr>
              </a:p>
              <a:p>
                <a:r>
                  <a:rPr lang="zh-CN" altLang="en-US" dirty="0" smtClean="0">
                    <a:solidFill>
                      <a:srgbClr val="FF0000"/>
                    </a:solidFill>
                  </a:rPr>
                  <a:t>煮食區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551568" y="3233050"/>
                <a:ext cx="123783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 err="1" smtClean="0">
                    <a:solidFill>
                      <a:srgbClr val="FF0000"/>
                    </a:solidFill>
                  </a:rPr>
                  <a:t>Lối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giao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thông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ra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ngoài</a:t>
                </a:r>
                <a:endParaRPr lang="en-US" sz="800" dirty="0" smtClean="0">
                  <a:solidFill>
                    <a:srgbClr val="FF0000"/>
                  </a:solidFill>
                </a:endParaRPr>
              </a:p>
              <a:p>
                <a:r>
                  <a:rPr lang="zh-TW" altLang="en-US" sz="800" dirty="0" smtClean="0">
                    <a:solidFill>
                      <a:srgbClr val="FF0000"/>
                    </a:solidFill>
                  </a:rPr>
                  <a:t>外向通道</a:t>
                </a:r>
                <a:endParaRPr lang="en-US" sz="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4020051" y="3340772"/>
                <a:ext cx="131394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03434" y="4008354"/>
                <a:ext cx="97633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 smtClean="0">
                    <a:solidFill>
                      <a:srgbClr val="FF0000"/>
                    </a:solidFill>
                  </a:rPr>
                  <a:t>Khu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Vực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đồng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phục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va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̀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rửa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800" dirty="0" err="1" smtClean="0">
                    <a:solidFill>
                      <a:srgbClr val="FF0000"/>
                    </a:solidFill>
                  </a:rPr>
                  <a:t>tay</a:t>
                </a:r>
                <a:r>
                  <a:rPr lang="zh-CN" altLang="en-US" sz="800" dirty="0" smtClean="0">
                    <a:solidFill>
                      <a:srgbClr val="FF0000"/>
                    </a:solidFill>
                  </a:rPr>
                  <a:t>服裝和洗手區</a:t>
                </a:r>
                <a:r>
                  <a:rPr lang="en-US" sz="800" dirty="0" smtClean="0">
                    <a:solidFill>
                      <a:srgbClr val="FF0000"/>
                    </a:solidFill>
                  </a:rPr>
                  <a:t> </a:t>
                </a:r>
                <a:endParaRPr lang="en-US" sz="800" dirty="0">
                  <a:solidFill>
                    <a:srgbClr val="FF0000"/>
                  </a:solidFill>
                </a:endParaRPr>
              </a:p>
            </p:txBody>
          </p:sp>
        </p:grpSp>
      </p:grpSp>
      <p:pic>
        <p:nvPicPr>
          <p:cNvPr id="32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9047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400800" cy="7662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HÌNH ẢNH KHU BẾP VÀ PHỤC VỤ TẠI CÔNG TY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公司</a:t>
            </a:r>
            <a:r>
              <a:rPr lang="zh-TW" altLang="en-US" dirty="0" smtClean="0">
                <a:latin typeface="Times New Roman" pitchFamily="18" charset="0"/>
                <a:cs typeface="Times New Roman" pitchFamily="18" charset="0"/>
              </a:rPr>
              <a:t>服務和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廚房</a:t>
            </a: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面積</a:t>
            </a:r>
            <a:r>
              <a:rPr lang="zh-CN" altLang="en-US" dirty="0" smtClean="0">
                <a:latin typeface="Times New Roman" pitchFamily="18" charset="0"/>
                <a:cs typeface="Times New Roman" pitchFamily="18" charset="0"/>
              </a:rPr>
              <a:t>圖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46" y="1409985"/>
            <a:ext cx="3327400" cy="15705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300" y="1409985"/>
            <a:ext cx="3327400" cy="1570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46" y="3053978"/>
            <a:ext cx="3327400" cy="15765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300" y="3053978"/>
            <a:ext cx="3340101" cy="1576528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1131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3300" y="285750"/>
            <a:ext cx="7541800" cy="766200"/>
          </a:xfrm>
        </p:spPr>
        <p:txBody>
          <a:bodyPr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HÌNH ẢNH TÔNG QUAN &amp; KHU SƠ CHẾ . BẾP TẠI CÔNG TY 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zh-CN" altLang="en-US" sz="1600" dirty="0">
                <a:latin typeface="Times New Roman" pitchFamily="18" charset="0"/>
                <a:cs typeface="Times New Roman" pitchFamily="18" charset="0"/>
              </a:rPr>
              <a:t>公司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整</a:t>
            </a:r>
            <a:r>
              <a:rPr lang="zh-CN" altLang="en-US" sz="1600" dirty="0" smtClean="0">
                <a:latin typeface="Times New Roman" pitchFamily="18" charset="0"/>
                <a:cs typeface="Times New Roman" pitchFamily="18" charset="0"/>
              </a:rPr>
              <a:t>體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和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廚房加工區的圖片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52550"/>
            <a:ext cx="2971800" cy="1339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771" y="1352550"/>
            <a:ext cx="2950029" cy="13298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827" y="1352549"/>
            <a:ext cx="2950031" cy="13298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57" y="2800350"/>
            <a:ext cx="3378731" cy="1314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00" y="2829064"/>
            <a:ext cx="2255257" cy="12702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827" y="2784929"/>
            <a:ext cx="2950031" cy="1329820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33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 smtClean="0">
                <a:latin typeface="+mj-lt"/>
              </a:rPr>
              <a:t>PHƯƠNG ÁN GIẢM THIỂU CÔN TRÙNG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zh-TW" altLang="en-US" dirty="0" smtClean="0">
                <a:latin typeface="+mj-lt"/>
              </a:rPr>
              <a:t>減少昆蟲方案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62150"/>
            <a:ext cx="4121239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352549"/>
            <a:ext cx="396240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228600" indent="-228600" algn="ctr">
              <a:buAutoNum type="arabicPeriod"/>
            </a:pPr>
            <a:r>
              <a:rPr lang="vi-VN" sz="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SỬ DỤNG RÈM PVC ĐỂ ĐẢM BẢO NHIỆT ĐỘ PHÒNG VÀ HẠN CHẾ CÔN TRÙNG XÂM NHẬP VÀO KHU BẾP</a:t>
            </a:r>
            <a:endParaRPr lang="en-US" sz="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/>
            <a:r>
              <a:rPr lang="en-US" altLang="zh-TW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1.</a:t>
            </a:r>
            <a:r>
              <a:rPr lang="zh-TW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使用</a:t>
            </a:r>
            <a:r>
              <a:rPr lang="en-US" altLang="zh-TW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PVC</a:t>
            </a:r>
            <a:r>
              <a:rPr lang="zh-TW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卷帘確保</a:t>
            </a:r>
            <a:r>
              <a:rPr lang="zh-TW" altLang="en-US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房間溫度並</a:t>
            </a:r>
            <a:r>
              <a:rPr lang="zh-TW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減少昆蟲侵入廚房</a:t>
            </a:r>
            <a:endParaRPr 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858376"/>
            <a:ext cx="3048000" cy="2389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004048" y="1333498"/>
            <a:ext cx="368304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2. TRANG BỊ ĐÈN BẮT CÔNG TRÙNG Ở KHU VỰC BẾP, KHU VỰC CANTEEN, KHU VỰC ĂN UỐNG</a:t>
            </a:r>
            <a:endParaRPr lang="en-US" sz="9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  <a:p>
            <a:pPr algn="ctr"/>
            <a:r>
              <a:rPr lang="en-US" altLang="zh-TW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2.</a:t>
            </a:r>
            <a:r>
              <a:rPr lang="zh-TW" altLang="en-US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 </a:t>
            </a:r>
            <a:r>
              <a:rPr lang="zh-TW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設置捕蟲燈於廚房</a:t>
            </a:r>
            <a:r>
              <a:rPr lang="zh-TW" altLang="en-US" sz="1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區域</a:t>
            </a:r>
            <a:r>
              <a:rPr lang="zh-TW" altLang="en-US" sz="1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</a:rPr>
              <a:t>，福利社區域，早餐區域</a:t>
            </a:r>
            <a:endParaRPr lang="en-US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713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92575"/>
            <a:ext cx="6096000" cy="766200"/>
          </a:xfrm>
        </p:spPr>
        <p:txBody>
          <a:bodyPr/>
          <a:lstStyle/>
          <a:p>
            <a:pPr algn="ctr"/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CÁC THIẾT BỊ </a:t>
            </a:r>
            <a:r>
              <a:rPr lang="vi-VN" sz="1600" dirty="0" smtClean="0">
                <a:latin typeface="Times New Roman" pitchFamily="18" charset="0"/>
                <a:cs typeface="Times New Roman" pitchFamily="18" charset="0"/>
              </a:rPr>
              <a:t>PHỤC VỤ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全套新設備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投資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為</a:t>
            </a:r>
            <a:r>
              <a:rPr lang="en-US" altLang="zh-TW" sz="1600" dirty="0" smtClean="0">
                <a:latin typeface="Times New Roman" pitchFamily="18" charset="0"/>
                <a:cs typeface="Times New Roman" pitchFamily="18" charset="0"/>
              </a:rPr>
              <a:t>2021-2022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新</a:t>
            </a:r>
            <a:r>
              <a:rPr lang="zh-TW" altLang="en-US" sz="1600" dirty="0">
                <a:latin typeface="Times New Roman" pitchFamily="18" charset="0"/>
                <a:cs typeface="Times New Roman" pitchFamily="18" charset="0"/>
              </a:rPr>
              <a:t>學年</a:t>
            </a:r>
            <a:r>
              <a:rPr lang="zh-TW" altLang="en-US" sz="1600" dirty="0" smtClean="0">
                <a:latin typeface="Times New Roman" pitchFamily="18" charset="0"/>
                <a:cs typeface="Times New Roman" pitchFamily="18" charset="0"/>
              </a:rPr>
              <a:t>提供服務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823324"/>
            <a:ext cx="4318643" cy="31287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7800" y="135255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Thiết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bằng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inox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đê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phẩm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chín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trước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cửa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lớp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học</a:t>
            </a:r>
            <a:endParaRPr lang="en-US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zh-TW" altLang="en-US" sz="1200" b="1" dirty="0">
                <a:latin typeface="Times New Roman" pitchFamily="18" charset="0"/>
                <a:cs typeface="Times New Roman" pitchFamily="18" charset="0"/>
              </a:rPr>
              <a:t>教室</a:t>
            </a:r>
            <a:r>
              <a:rPr lang="zh-TW" altLang="en-US" sz="1200" b="1" dirty="0" smtClean="0">
                <a:latin typeface="Times New Roman" pitchFamily="18" charset="0"/>
                <a:cs typeface="Times New Roman" pitchFamily="18" charset="0"/>
              </a:rPr>
              <a:t>前擺放不</a:t>
            </a:r>
            <a:r>
              <a:rPr lang="zh-TW" altLang="en-US" sz="1200" b="1" dirty="0">
                <a:latin typeface="Times New Roman" pitchFamily="18" charset="0"/>
                <a:cs typeface="Times New Roman" pitchFamily="18" charset="0"/>
              </a:rPr>
              <a:t>銹鋼熟食設備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03344"/>
            <a:ext cx="2209800" cy="22831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7670" y="2003344"/>
            <a:ext cx="2187168" cy="22831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352550"/>
            <a:ext cx="413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Thiết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vận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chuyển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,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phục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vụ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tận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lớp.đảm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bảo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toàn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12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zh-TW" altLang="en-US" sz="1200" b="1" dirty="0" smtClean="0">
                <a:latin typeface="Times New Roman" pitchFamily="18" charset="0"/>
                <a:cs typeface="Times New Roman" pitchFamily="18" charset="0"/>
              </a:rPr>
              <a:t>熟食運輸車設備</a:t>
            </a:r>
            <a:r>
              <a:rPr lang="zh-TW" altLang="en-US" sz="1200" b="1" dirty="0">
                <a:latin typeface="Times New Roman" pitchFamily="18" charset="0"/>
                <a:cs typeface="Times New Roman" pitchFamily="18" charset="0"/>
              </a:rPr>
              <a:t>，為課堂服務，</a:t>
            </a:r>
            <a:r>
              <a:rPr lang="zh-TW" altLang="en-US" sz="1200" b="1" dirty="0" smtClean="0">
                <a:latin typeface="Times New Roman" pitchFamily="18" charset="0"/>
                <a:cs typeface="Times New Roman" pitchFamily="18" charset="0"/>
              </a:rPr>
              <a:t>確保</a:t>
            </a:r>
            <a:r>
              <a:rPr lang="zh-TW" altLang="en-US" sz="1200" b="1" dirty="0">
                <a:latin typeface="Times New Roman" pitchFamily="18" charset="0"/>
                <a:cs typeface="Times New Roman" pitchFamily="18" charset="0"/>
              </a:rPr>
              <a:t>食品衛生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2447" y="28121"/>
            <a:ext cx="699253" cy="562429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47548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>
                <a:latin typeface="+mj-lt"/>
              </a:rPr>
              <a:t>ĐỒNG PHỤC VÀ BẢO HỘ LAO ĐỘNG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zh-TW" altLang="en-US" dirty="0" smtClean="0">
                <a:latin typeface="+mj-lt"/>
              </a:rPr>
              <a:t>制服和勞工防護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352550"/>
            <a:ext cx="2229632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864" y="1387106"/>
            <a:ext cx="2361536" cy="3318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3863" y="1018068"/>
            <a:ext cx="2261537" cy="345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01406"/>
            <a:ext cx="2057272" cy="307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矩形 3"/>
          <p:cNvSpPr/>
          <p:nvPr/>
        </p:nvSpPr>
        <p:spPr>
          <a:xfrm>
            <a:off x="319072" y="1707654"/>
            <a:ext cx="141912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管理部</a:t>
            </a:r>
            <a:r>
              <a:rPr lang="en-US" altLang="zh-TW" sz="1000" dirty="0" smtClean="0"/>
              <a:t>-</a:t>
            </a:r>
            <a:r>
              <a:rPr lang="zh-TW" altLang="en-US" sz="1000" dirty="0" smtClean="0"/>
              <a:t>辦公室制服</a:t>
            </a:r>
            <a:endParaRPr lang="zh-TW" altLang="en-US" sz="1000" dirty="0"/>
          </a:p>
        </p:txBody>
      </p:sp>
      <p:sp>
        <p:nvSpPr>
          <p:cNvPr id="9" name="矩形 8"/>
          <p:cNvSpPr/>
          <p:nvPr/>
        </p:nvSpPr>
        <p:spPr>
          <a:xfrm>
            <a:off x="2303628" y="1779662"/>
            <a:ext cx="141912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廚師制服</a:t>
            </a:r>
            <a:r>
              <a:rPr lang="zh-TW" altLang="en-US" sz="1000" dirty="0"/>
              <a:t>和勞工防護</a:t>
            </a:r>
          </a:p>
        </p:txBody>
      </p:sp>
      <p:sp>
        <p:nvSpPr>
          <p:cNvPr id="10" name="矩形 9"/>
          <p:cNvSpPr/>
          <p:nvPr/>
        </p:nvSpPr>
        <p:spPr>
          <a:xfrm>
            <a:off x="4533387" y="1815666"/>
            <a:ext cx="1539287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副廚師制服</a:t>
            </a:r>
            <a:r>
              <a:rPr lang="zh-TW" altLang="en-US" sz="1000" dirty="0"/>
              <a:t>和勞工防護</a:t>
            </a:r>
          </a:p>
        </p:txBody>
      </p:sp>
      <p:sp>
        <p:nvSpPr>
          <p:cNvPr id="11" name="矩形 10"/>
          <p:cNvSpPr/>
          <p:nvPr/>
        </p:nvSpPr>
        <p:spPr>
          <a:xfrm>
            <a:off x="7075067" y="1244538"/>
            <a:ext cx="1419128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員工制服</a:t>
            </a:r>
            <a:r>
              <a:rPr lang="zh-TW" altLang="en-US" sz="1000" dirty="0"/>
              <a:t>和勞工防護</a:t>
            </a:r>
          </a:p>
        </p:txBody>
      </p:sp>
      <p:sp>
        <p:nvSpPr>
          <p:cNvPr id="12" name="矩形 11"/>
          <p:cNvSpPr/>
          <p:nvPr/>
        </p:nvSpPr>
        <p:spPr>
          <a:xfrm>
            <a:off x="3635896" y="1851670"/>
            <a:ext cx="67140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廚師帽</a:t>
            </a:r>
            <a:endParaRPr lang="zh-TW" altLang="en-US" sz="1000" dirty="0"/>
          </a:p>
        </p:txBody>
      </p:sp>
      <p:sp>
        <p:nvSpPr>
          <p:cNvPr id="13" name="矩形 12"/>
          <p:cNvSpPr/>
          <p:nvPr/>
        </p:nvSpPr>
        <p:spPr>
          <a:xfrm>
            <a:off x="3584229" y="2341830"/>
            <a:ext cx="671404" cy="11845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00" dirty="0" smtClean="0"/>
              <a:t>廚師服</a:t>
            </a:r>
            <a:endParaRPr lang="zh-TW" altLang="en-US" sz="900" dirty="0"/>
          </a:p>
        </p:txBody>
      </p:sp>
      <p:sp>
        <p:nvSpPr>
          <p:cNvPr id="14" name="矩形 13"/>
          <p:cNvSpPr/>
          <p:nvPr/>
        </p:nvSpPr>
        <p:spPr>
          <a:xfrm>
            <a:off x="3576923" y="2841449"/>
            <a:ext cx="671404" cy="18457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員工證</a:t>
            </a:r>
            <a:endParaRPr lang="zh-TW" altLang="en-US" sz="1000" dirty="0"/>
          </a:p>
        </p:txBody>
      </p:sp>
      <p:sp>
        <p:nvSpPr>
          <p:cNvPr id="15" name="矩形 14"/>
          <p:cNvSpPr/>
          <p:nvPr/>
        </p:nvSpPr>
        <p:spPr>
          <a:xfrm>
            <a:off x="3571997" y="3318286"/>
            <a:ext cx="734572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廚師圍裙</a:t>
            </a:r>
            <a:endParaRPr lang="zh-TW" altLang="en-US" sz="1000" dirty="0"/>
          </a:p>
        </p:txBody>
      </p:sp>
      <p:sp>
        <p:nvSpPr>
          <p:cNvPr id="16" name="矩形 15"/>
          <p:cNvSpPr/>
          <p:nvPr/>
        </p:nvSpPr>
        <p:spPr>
          <a:xfrm>
            <a:off x="3468548" y="4155926"/>
            <a:ext cx="67140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水靴</a:t>
            </a:r>
            <a:endParaRPr lang="zh-TW" altLang="en-US" sz="1000" dirty="0"/>
          </a:p>
        </p:txBody>
      </p:sp>
      <p:sp>
        <p:nvSpPr>
          <p:cNvPr id="23" name="矩形 22"/>
          <p:cNvSpPr/>
          <p:nvPr/>
        </p:nvSpPr>
        <p:spPr>
          <a:xfrm>
            <a:off x="5949376" y="1995686"/>
            <a:ext cx="807935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副廚師帽</a:t>
            </a:r>
            <a:endParaRPr lang="zh-TW" altLang="en-US" sz="1000" dirty="0"/>
          </a:p>
        </p:txBody>
      </p:sp>
      <p:sp>
        <p:nvSpPr>
          <p:cNvPr id="24" name="矩形 23"/>
          <p:cNvSpPr/>
          <p:nvPr/>
        </p:nvSpPr>
        <p:spPr>
          <a:xfrm>
            <a:off x="5897709" y="2444679"/>
            <a:ext cx="751227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副廚師服</a:t>
            </a:r>
            <a:endParaRPr lang="zh-TW" altLang="en-US" sz="1000" dirty="0"/>
          </a:p>
        </p:txBody>
      </p:sp>
      <p:sp>
        <p:nvSpPr>
          <p:cNvPr id="25" name="矩形 24"/>
          <p:cNvSpPr/>
          <p:nvPr/>
        </p:nvSpPr>
        <p:spPr>
          <a:xfrm>
            <a:off x="5890404" y="2944298"/>
            <a:ext cx="67140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員工證</a:t>
            </a:r>
            <a:endParaRPr lang="zh-TW" altLang="en-US" sz="1000" dirty="0"/>
          </a:p>
        </p:txBody>
      </p:sp>
      <p:sp>
        <p:nvSpPr>
          <p:cNvPr id="26" name="矩形 25"/>
          <p:cNvSpPr/>
          <p:nvPr/>
        </p:nvSpPr>
        <p:spPr>
          <a:xfrm>
            <a:off x="5868144" y="3507854"/>
            <a:ext cx="734572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圍裙</a:t>
            </a:r>
            <a:endParaRPr lang="zh-TW" altLang="en-US" sz="1000" dirty="0"/>
          </a:p>
        </p:txBody>
      </p:sp>
      <p:sp>
        <p:nvSpPr>
          <p:cNvPr id="27" name="矩形 26"/>
          <p:cNvSpPr/>
          <p:nvPr/>
        </p:nvSpPr>
        <p:spPr>
          <a:xfrm>
            <a:off x="5916820" y="4155926"/>
            <a:ext cx="67140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水靴</a:t>
            </a:r>
            <a:endParaRPr lang="zh-TW" altLang="en-US" sz="1000" dirty="0"/>
          </a:p>
        </p:txBody>
      </p:sp>
      <p:sp>
        <p:nvSpPr>
          <p:cNvPr id="28" name="矩形 27"/>
          <p:cNvSpPr/>
          <p:nvPr/>
        </p:nvSpPr>
        <p:spPr>
          <a:xfrm>
            <a:off x="8699862" y="1491630"/>
            <a:ext cx="264626" cy="1440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00" dirty="0" smtClean="0"/>
              <a:t>帽</a:t>
            </a:r>
            <a:endParaRPr lang="zh-TW" altLang="en-US" sz="900" dirty="0"/>
          </a:p>
        </p:txBody>
      </p:sp>
      <p:sp>
        <p:nvSpPr>
          <p:cNvPr id="29" name="矩形 28"/>
          <p:cNvSpPr/>
          <p:nvPr/>
        </p:nvSpPr>
        <p:spPr>
          <a:xfrm>
            <a:off x="8388424" y="1851670"/>
            <a:ext cx="485633" cy="14401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900" dirty="0" smtClean="0"/>
              <a:t>口罩</a:t>
            </a:r>
            <a:endParaRPr lang="zh-TW" altLang="en-US" sz="900" dirty="0"/>
          </a:p>
        </p:txBody>
      </p:sp>
      <p:sp>
        <p:nvSpPr>
          <p:cNvPr id="30" name="矩形 29"/>
          <p:cNvSpPr/>
          <p:nvPr/>
        </p:nvSpPr>
        <p:spPr>
          <a:xfrm>
            <a:off x="8388424" y="2175706"/>
            <a:ext cx="445356" cy="1080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制服</a:t>
            </a:r>
            <a:endParaRPr lang="zh-TW" altLang="en-US" sz="1000" dirty="0"/>
          </a:p>
        </p:txBody>
      </p:sp>
      <p:sp>
        <p:nvSpPr>
          <p:cNvPr id="31" name="矩形 30"/>
          <p:cNvSpPr/>
          <p:nvPr/>
        </p:nvSpPr>
        <p:spPr>
          <a:xfrm>
            <a:off x="8365092" y="2460288"/>
            <a:ext cx="67140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員工證</a:t>
            </a:r>
            <a:endParaRPr lang="zh-TW" altLang="en-US" sz="1000" dirty="0"/>
          </a:p>
        </p:txBody>
      </p:sp>
      <p:sp>
        <p:nvSpPr>
          <p:cNvPr id="32" name="矩形 31"/>
          <p:cNvSpPr/>
          <p:nvPr/>
        </p:nvSpPr>
        <p:spPr>
          <a:xfrm>
            <a:off x="8316416" y="3026025"/>
            <a:ext cx="734572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圍裙</a:t>
            </a:r>
            <a:endParaRPr lang="zh-TW" altLang="en-US" sz="1000" dirty="0"/>
          </a:p>
        </p:txBody>
      </p:sp>
      <p:sp>
        <p:nvSpPr>
          <p:cNvPr id="33" name="矩形 32"/>
          <p:cNvSpPr/>
          <p:nvPr/>
        </p:nvSpPr>
        <p:spPr>
          <a:xfrm>
            <a:off x="8281484" y="3751387"/>
            <a:ext cx="671404" cy="2160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1000" dirty="0" smtClean="0"/>
              <a:t>水靴</a:t>
            </a:r>
            <a:endParaRPr lang="zh-TW" alt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316443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 smtClean="0">
                <a:latin typeface="+mj-lt"/>
              </a:rPr>
              <a:t>BAO GÓI THỰC PHẨM</a:t>
            </a:r>
            <a:r>
              <a:rPr lang="en-PH" dirty="0" smtClean="0">
                <a:latin typeface="+mj-lt"/>
              </a:rPr>
              <a:t/>
            </a:r>
            <a:br>
              <a:rPr lang="en-PH" dirty="0" smtClean="0">
                <a:latin typeface="+mj-lt"/>
              </a:rPr>
            </a:br>
            <a:r>
              <a:rPr lang="zh-TW" altLang="en-US" dirty="0" smtClean="0">
                <a:latin typeface="+mj-lt"/>
              </a:rPr>
              <a:t>食物包裝</a:t>
            </a:r>
            <a:endParaRPr dirty="0">
              <a:latin typeface="+mj-lt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1460;p40"/>
          <p:cNvSpPr txBox="1"/>
          <p:nvPr/>
        </p:nvSpPr>
        <p:spPr>
          <a:xfrm>
            <a:off x="7075093" y="4764916"/>
            <a:ext cx="1687907" cy="397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1200" b="1" dirty="0" smtClea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1" name="Picture 7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874" y="129170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Giấy Gói Có P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683" y="1957700"/>
            <a:ext cx="1962028" cy="147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18" y="3543522"/>
            <a:ext cx="2336800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5107" y="3509589"/>
            <a:ext cx="3276600" cy="1382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5333" y="1998881"/>
            <a:ext cx="2489060" cy="140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9002" y="1352550"/>
            <a:ext cx="21788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400050" indent="-400050" algn="ctr">
              <a:buAutoNum type="romanUcPeriod"/>
            </a:pPr>
            <a:r>
              <a:rPr lang="vi-VN" sz="1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MẪU BAO GÓI</a:t>
            </a:r>
            <a:endParaRPr lang="en-US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TW" altLang="en-US" sz="1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包裝樣板</a:t>
            </a:r>
            <a:endParaRPr lang="en-US" sz="1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8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29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dirty="0" smtClean="0">
                <a:latin typeface="+mj-lt"/>
              </a:rPr>
              <a:t>BAO GÓI THỰC PHẨM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zh-TW" altLang="en-US" dirty="0"/>
              <a:t>食物包裝</a:t>
            </a:r>
            <a:endParaRPr dirty="0">
              <a:latin typeface="+mj-lt"/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293683" y="574116"/>
            <a:ext cx="309041" cy="403123"/>
            <a:chOff x="590250" y="244200"/>
            <a:chExt cx="407975" cy="532175"/>
          </a:xfrm>
        </p:grpSpPr>
        <p:sp>
          <p:nvSpPr>
            <p:cNvPr id="195" name="Google Shape;195;p12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2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2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2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2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2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2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2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2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2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rgbClr val="FF98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1460;p40"/>
          <p:cNvSpPr txBox="1"/>
          <p:nvPr/>
        </p:nvSpPr>
        <p:spPr>
          <a:xfrm>
            <a:off x="7075093" y="4764916"/>
            <a:ext cx="1687907" cy="397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vi-VN" sz="1200" b="1" dirty="0" smtClean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31" name="Picture 7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91" y="2826411"/>
            <a:ext cx="1642732" cy="1642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385948" y="1352550"/>
            <a:ext cx="51587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II</a:t>
            </a:r>
            <a:r>
              <a:rPr lang="vi-VN" sz="1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. GIẤY CÔNG BỐ SẢN PHẨM MẪU BAO GÓI</a:t>
            </a:r>
            <a:endParaRPr lang="en-US" sz="1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  <a:p>
            <a:r>
              <a:rPr lang="zh-TW" alt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產品包裝通知證明書</a:t>
            </a:r>
            <a:endParaRPr lang="en-US" sz="1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57599" y="1721882"/>
            <a:ext cx="3157869" cy="34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Không có mô tả ảnh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1763" y="680763"/>
            <a:ext cx="2082237" cy="208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ộp Cơm Giấy Văn Phò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843" y="1914746"/>
            <a:ext cx="2581421" cy="258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7256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pPr algn="ctr"/>
            <a:r>
              <a:rPr lang="vi-VN" sz="1400" dirty="0" smtClean="0">
                <a:latin typeface="+mj-lt"/>
              </a:rPr>
              <a:t>QUY TRÌNH PHÂN LOẠI RÁC VÀ DỤNG CỤ THU GOM RÁC THẢI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zh-TW" altLang="en-US" sz="1400" dirty="0">
                <a:latin typeface="+mj-lt"/>
              </a:rPr>
              <a:t>廢物</a:t>
            </a:r>
            <a:r>
              <a:rPr lang="zh-TW" altLang="en-US" sz="1400" dirty="0" smtClean="0">
                <a:latin typeface="+mj-lt"/>
              </a:rPr>
              <a:t>分類</a:t>
            </a:r>
            <a:r>
              <a:rPr lang="zh-TW" altLang="en-US" sz="1400" dirty="0"/>
              <a:t>程序</a:t>
            </a:r>
            <a:r>
              <a:rPr lang="zh-TW" altLang="en-US" sz="1400" dirty="0" smtClean="0">
                <a:latin typeface="+mj-lt"/>
              </a:rPr>
              <a:t>和收集</a:t>
            </a:r>
            <a:r>
              <a:rPr lang="zh-TW" altLang="en-US" sz="1400" dirty="0"/>
              <a:t>廢物</a:t>
            </a:r>
            <a:r>
              <a:rPr lang="zh-TW" altLang="en-US" sz="1400" dirty="0" smtClean="0">
                <a:latin typeface="+mj-lt"/>
              </a:rPr>
              <a:t>工具</a:t>
            </a:r>
            <a:endParaRPr lang="en-US" sz="14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435450" y="1333440"/>
            <a:ext cx="3034806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3. Quy trình thu gom</a:t>
            </a:r>
            <a:r>
              <a:rPr lang="zh-TW" altLang="en-US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收集程序</a:t>
            </a:r>
            <a:endParaRPr lang="en-US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685800" y="1809750"/>
            <a:ext cx="6093023" cy="2895600"/>
            <a:chOff x="1524000" y="1962150"/>
            <a:chExt cx="6093023" cy="2895600"/>
          </a:xfrm>
        </p:grpSpPr>
        <p:grpSp>
          <p:nvGrpSpPr>
            <p:cNvPr id="8" name="Group 7"/>
            <p:cNvGrpSpPr/>
            <p:nvPr/>
          </p:nvGrpSpPr>
          <p:grpSpPr>
            <a:xfrm>
              <a:off x="1526976" y="1962150"/>
              <a:ext cx="6090047" cy="2875866"/>
              <a:chOff x="1526976" y="1981884"/>
              <a:chExt cx="6090047" cy="2875866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1526976" y="1981884"/>
                <a:ext cx="922734" cy="914400"/>
              </a:xfrm>
              <a:custGeom>
                <a:avLst/>
                <a:gdLst>
                  <a:gd name="connsiteX0" fmla="*/ 0 w 922734"/>
                  <a:gd name="connsiteY0" fmla="*/ 92273 h 1179730"/>
                  <a:gd name="connsiteX1" fmla="*/ 92273 w 922734"/>
                  <a:gd name="connsiteY1" fmla="*/ 0 h 1179730"/>
                  <a:gd name="connsiteX2" fmla="*/ 830461 w 922734"/>
                  <a:gd name="connsiteY2" fmla="*/ 0 h 1179730"/>
                  <a:gd name="connsiteX3" fmla="*/ 922734 w 922734"/>
                  <a:gd name="connsiteY3" fmla="*/ 92273 h 1179730"/>
                  <a:gd name="connsiteX4" fmla="*/ 922734 w 922734"/>
                  <a:gd name="connsiteY4" fmla="*/ 1087457 h 1179730"/>
                  <a:gd name="connsiteX5" fmla="*/ 830461 w 922734"/>
                  <a:gd name="connsiteY5" fmla="*/ 1179730 h 1179730"/>
                  <a:gd name="connsiteX6" fmla="*/ 92273 w 922734"/>
                  <a:gd name="connsiteY6" fmla="*/ 1179730 h 1179730"/>
                  <a:gd name="connsiteX7" fmla="*/ 0 w 922734"/>
                  <a:gd name="connsiteY7" fmla="*/ 1087457 h 1179730"/>
                  <a:gd name="connsiteX8" fmla="*/ 0 w 922734"/>
                  <a:gd name="connsiteY8" fmla="*/ 92273 h 117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2734" h="1179730">
                    <a:moveTo>
                      <a:pt x="0" y="92273"/>
                    </a:moveTo>
                    <a:cubicBezTo>
                      <a:pt x="0" y="41312"/>
                      <a:pt x="41312" y="0"/>
                      <a:pt x="92273" y="0"/>
                    </a:cubicBezTo>
                    <a:lnTo>
                      <a:pt x="830461" y="0"/>
                    </a:lnTo>
                    <a:cubicBezTo>
                      <a:pt x="881422" y="0"/>
                      <a:pt x="922734" y="41312"/>
                      <a:pt x="922734" y="92273"/>
                    </a:cubicBezTo>
                    <a:lnTo>
                      <a:pt x="922734" y="1087457"/>
                    </a:lnTo>
                    <a:cubicBezTo>
                      <a:pt x="922734" y="1138418"/>
                      <a:pt x="881422" y="1179730"/>
                      <a:pt x="830461" y="1179730"/>
                    </a:cubicBezTo>
                    <a:lnTo>
                      <a:pt x="92273" y="1179730"/>
                    </a:lnTo>
                    <a:cubicBezTo>
                      <a:pt x="41312" y="1179730"/>
                      <a:pt x="0" y="1138418"/>
                      <a:pt x="0" y="1087457"/>
                    </a:cubicBezTo>
                    <a:lnTo>
                      <a:pt x="0" y="92273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556" tIns="76556" rIns="76556" bIns="765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vi-VN" sz="1000" b="1" kern="1200" dirty="0" smtClean="0">
                    <a:solidFill>
                      <a:schemeClr val="tx1"/>
                    </a:solidFill>
                    <a:latin typeface="+mj-lt"/>
                  </a:rPr>
                  <a:t>Rác thải từ khu nấu ăn</a:t>
                </a:r>
                <a:endParaRPr lang="en-US" sz="1000" b="1" kern="12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000" b="1" kern="1200" dirty="0">
                    <a:solidFill>
                      <a:schemeClr val="tx1"/>
                    </a:solidFill>
                    <a:latin typeface="+mj-lt"/>
                  </a:rPr>
                  <a:t>烹飪區的垃圾</a:t>
                </a:r>
                <a:endParaRPr lang="en-US" sz="1000" b="1" kern="12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>
                <a:off x="2541984" y="2457330"/>
                <a:ext cx="195619" cy="228838"/>
              </a:xfrm>
              <a:custGeom>
                <a:avLst/>
                <a:gdLst>
                  <a:gd name="connsiteX0" fmla="*/ 0 w 195619"/>
                  <a:gd name="connsiteY0" fmla="*/ 45768 h 228838"/>
                  <a:gd name="connsiteX1" fmla="*/ 97810 w 195619"/>
                  <a:gd name="connsiteY1" fmla="*/ 45768 h 228838"/>
                  <a:gd name="connsiteX2" fmla="*/ 97810 w 195619"/>
                  <a:gd name="connsiteY2" fmla="*/ 0 h 228838"/>
                  <a:gd name="connsiteX3" fmla="*/ 195619 w 195619"/>
                  <a:gd name="connsiteY3" fmla="*/ 114419 h 228838"/>
                  <a:gd name="connsiteX4" fmla="*/ 97810 w 195619"/>
                  <a:gd name="connsiteY4" fmla="*/ 228838 h 228838"/>
                  <a:gd name="connsiteX5" fmla="*/ 97810 w 195619"/>
                  <a:gd name="connsiteY5" fmla="*/ 183070 h 228838"/>
                  <a:gd name="connsiteX6" fmla="*/ 0 w 195619"/>
                  <a:gd name="connsiteY6" fmla="*/ 183070 h 228838"/>
                  <a:gd name="connsiteX7" fmla="*/ 0 w 195619"/>
                  <a:gd name="connsiteY7" fmla="*/ 45768 h 22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619" h="228838">
                    <a:moveTo>
                      <a:pt x="0" y="45768"/>
                    </a:moveTo>
                    <a:lnTo>
                      <a:pt x="97810" y="45768"/>
                    </a:lnTo>
                    <a:lnTo>
                      <a:pt x="97810" y="0"/>
                    </a:lnTo>
                    <a:lnTo>
                      <a:pt x="195619" y="114419"/>
                    </a:lnTo>
                    <a:lnTo>
                      <a:pt x="97810" y="228838"/>
                    </a:lnTo>
                    <a:lnTo>
                      <a:pt x="97810" y="183070"/>
                    </a:lnTo>
                    <a:lnTo>
                      <a:pt x="0" y="183070"/>
                    </a:lnTo>
                    <a:lnTo>
                      <a:pt x="0" y="45768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68" rIns="58686" bIns="45768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 b="1" kern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818804" y="1981884"/>
                <a:ext cx="922734" cy="2875866"/>
              </a:xfrm>
              <a:custGeom>
                <a:avLst/>
                <a:gdLst>
                  <a:gd name="connsiteX0" fmla="*/ 0 w 922734"/>
                  <a:gd name="connsiteY0" fmla="*/ 92273 h 1179730"/>
                  <a:gd name="connsiteX1" fmla="*/ 92273 w 922734"/>
                  <a:gd name="connsiteY1" fmla="*/ 0 h 1179730"/>
                  <a:gd name="connsiteX2" fmla="*/ 830461 w 922734"/>
                  <a:gd name="connsiteY2" fmla="*/ 0 h 1179730"/>
                  <a:gd name="connsiteX3" fmla="*/ 922734 w 922734"/>
                  <a:gd name="connsiteY3" fmla="*/ 92273 h 1179730"/>
                  <a:gd name="connsiteX4" fmla="*/ 922734 w 922734"/>
                  <a:gd name="connsiteY4" fmla="*/ 1087457 h 1179730"/>
                  <a:gd name="connsiteX5" fmla="*/ 830461 w 922734"/>
                  <a:gd name="connsiteY5" fmla="*/ 1179730 h 1179730"/>
                  <a:gd name="connsiteX6" fmla="*/ 92273 w 922734"/>
                  <a:gd name="connsiteY6" fmla="*/ 1179730 h 1179730"/>
                  <a:gd name="connsiteX7" fmla="*/ 0 w 922734"/>
                  <a:gd name="connsiteY7" fmla="*/ 1087457 h 1179730"/>
                  <a:gd name="connsiteX8" fmla="*/ 0 w 922734"/>
                  <a:gd name="connsiteY8" fmla="*/ 92273 h 117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2734" h="1179730">
                    <a:moveTo>
                      <a:pt x="0" y="92273"/>
                    </a:moveTo>
                    <a:cubicBezTo>
                      <a:pt x="0" y="41312"/>
                      <a:pt x="41312" y="0"/>
                      <a:pt x="92273" y="0"/>
                    </a:cubicBezTo>
                    <a:lnTo>
                      <a:pt x="830461" y="0"/>
                    </a:lnTo>
                    <a:cubicBezTo>
                      <a:pt x="881422" y="0"/>
                      <a:pt x="922734" y="41312"/>
                      <a:pt x="922734" y="92273"/>
                    </a:cubicBezTo>
                    <a:lnTo>
                      <a:pt x="922734" y="1087457"/>
                    </a:lnTo>
                    <a:cubicBezTo>
                      <a:pt x="922734" y="1138418"/>
                      <a:pt x="881422" y="1179730"/>
                      <a:pt x="830461" y="1179730"/>
                    </a:cubicBezTo>
                    <a:lnTo>
                      <a:pt x="92273" y="1179730"/>
                    </a:lnTo>
                    <a:cubicBezTo>
                      <a:pt x="41312" y="1179730"/>
                      <a:pt x="0" y="1138418"/>
                      <a:pt x="0" y="1087457"/>
                    </a:cubicBezTo>
                    <a:lnTo>
                      <a:pt x="0" y="92273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18246"/>
                  <a:satOff val="1337"/>
                  <a:lumOff val="4069"/>
                  <a:alphaOff val="0"/>
                </a:schemeClr>
              </a:fillRef>
              <a:effectRef idx="0">
                <a:schemeClr val="accent3">
                  <a:hueOff val="18246"/>
                  <a:satOff val="1337"/>
                  <a:lumOff val="4069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556" tIns="76556" rIns="76556" bIns="765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vi-VN" sz="1300" b="1" kern="1200" dirty="0" smtClean="0">
                    <a:solidFill>
                      <a:schemeClr val="tx1"/>
                    </a:solidFill>
                    <a:latin typeface="+mj-lt"/>
                  </a:rPr>
                  <a:t>Phân loại</a:t>
                </a:r>
                <a:endParaRPr lang="en-US" sz="1300" b="1" kern="12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300" b="1" kern="1200" dirty="0" smtClean="0">
                    <a:solidFill>
                      <a:schemeClr val="tx1"/>
                    </a:solidFill>
                    <a:latin typeface="+mj-lt"/>
                  </a:rPr>
                  <a:t>分類</a:t>
                </a:r>
                <a:endParaRPr lang="en-US" sz="1300" b="1" kern="12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833812" y="3409712"/>
                <a:ext cx="195619" cy="228838"/>
              </a:xfrm>
              <a:custGeom>
                <a:avLst/>
                <a:gdLst>
                  <a:gd name="connsiteX0" fmla="*/ 0 w 195619"/>
                  <a:gd name="connsiteY0" fmla="*/ 45768 h 228838"/>
                  <a:gd name="connsiteX1" fmla="*/ 97810 w 195619"/>
                  <a:gd name="connsiteY1" fmla="*/ 45768 h 228838"/>
                  <a:gd name="connsiteX2" fmla="*/ 97810 w 195619"/>
                  <a:gd name="connsiteY2" fmla="*/ 0 h 228838"/>
                  <a:gd name="connsiteX3" fmla="*/ 195619 w 195619"/>
                  <a:gd name="connsiteY3" fmla="*/ 114419 h 228838"/>
                  <a:gd name="connsiteX4" fmla="*/ 97810 w 195619"/>
                  <a:gd name="connsiteY4" fmla="*/ 228838 h 228838"/>
                  <a:gd name="connsiteX5" fmla="*/ 97810 w 195619"/>
                  <a:gd name="connsiteY5" fmla="*/ 183070 h 228838"/>
                  <a:gd name="connsiteX6" fmla="*/ 0 w 195619"/>
                  <a:gd name="connsiteY6" fmla="*/ 183070 h 228838"/>
                  <a:gd name="connsiteX7" fmla="*/ 0 w 195619"/>
                  <a:gd name="connsiteY7" fmla="*/ 45768 h 22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619" h="228838">
                    <a:moveTo>
                      <a:pt x="0" y="45768"/>
                    </a:moveTo>
                    <a:lnTo>
                      <a:pt x="97810" y="45768"/>
                    </a:lnTo>
                    <a:lnTo>
                      <a:pt x="97810" y="0"/>
                    </a:lnTo>
                    <a:lnTo>
                      <a:pt x="195619" y="114419"/>
                    </a:lnTo>
                    <a:lnTo>
                      <a:pt x="97810" y="228838"/>
                    </a:lnTo>
                    <a:lnTo>
                      <a:pt x="97810" y="183070"/>
                    </a:lnTo>
                    <a:lnTo>
                      <a:pt x="0" y="183070"/>
                    </a:lnTo>
                    <a:lnTo>
                      <a:pt x="0" y="45768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24328"/>
                  <a:satOff val="1782"/>
                  <a:lumOff val="5425"/>
                  <a:alphaOff val="0"/>
                </a:schemeClr>
              </a:fillRef>
              <a:effectRef idx="0">
                <a:schemeClr val="accent3">
                  <a:hueOff val="24328"/>
                  <a:satOff val="1782"/>
                  <a:lumOff val="542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68" rIns="58686" bIns="45768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 b="1" kern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>
                <a:off x="4110632" y="1981884"/>
                <a:ext cx="922734" cy="2875866"/>
              </a:xfrm>
              <a:custGeom>
                <a:avLst/>
                <a:gdLst>
                  <a:gd name="connsiteX0" fmla="*/ 0 w 922734"/>
                  <a:gd name="connsiteY0" fmla="*/ 92273 h 1179730"/>
                  <a:gd name="connsiteX1" fmla="*/ 92273 w 922734"/>
                  <a:gd name="connsiteY1" fmla="*/ 0 h 1179730"/>
                  <a:gd name="connsiteX2" fmla="*/ 830461 w 922734"/>
                  <a:gd name="connsiteY2" fmla="*/ 0 h 1179730"/>
                  <a:gd name="connsiteX3" fmla="*/ 922734 w 922734"/>
                  <a:gd name="connsiteY3" fmla="*/ 92273 h 1179730"/>
                  <a:gd name="connsiteX4" fmla="*/ 922734 w 922734"/>
                  <a:gd name="connsiteY4" fmla="*/ 1087457 h 1179730"/>
                  <a:gd name="connsiteX5" fmla="*/ 830461 w 922734"/>
                  <a:gd name="connsiteY5" fmla="*/ 1179730 h 1179730"/>
                  <a:gd name="connsiteX6" fmla="*/ 92273 w 922734"/>
                  <a:gd name="connsiteY6" fmla="*/ 1179730 h 1179730"/>
                  <a:gd name="connsiteX7" fmla="*/ 0 w 922734"/>
                  <a:gd name="connsiteY7" fmla="*/ 1087457 h 1179730"/>
                  <a:gd name="connsiteX8" fmla="*/ 0 w 922734"/>
                  <a:gd name="connsiteY8" fmla="*/ 92273 h 117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2734" h="1179730">
                    <a:moveTo>
                      <a:pt x="0" y="92273"/>
                    </a:moveTo>
                    <a:cubicBezTo>
                      <a:pt x="0" y="41312"/>
                      <a:pt x="41312" y="0"/>
                      <a:pt x="92273" y="0"/>
                    </a:cubicBezTo>
                    <a:lnTo>
                      <a:pt x="830461" y="0"/>
                    </a:lnTo>
                    <a:cubicBezTo>
                      <a:pt x="881422" y="0"/>
                      <a:pt x="922734" y="41312"/>
                      <a:pt x="922734" y="92273"/>
                    </a:cubicBezTo>
                    <a:lnTo>
                      <a:pt x="922734" y="1087457"/>
                    </a:lnTo>
                    <a:cubicBezTo>
                      <a:pt x="922734" y="1138418"/>
                      <a:pt x="881422" y="1179730"/>
                      <a:pt x="830461" y="1179730"/>
                    </a:cubicBezTo>
                    <a:lnTo>
                      <a:pt x="92273" y="1179730"/>
                    </a:lnTo>
                    <a:cubicBezTo>
                      <a:pt x="41312" y="1179730"/>
                      <a:pt x="0" y="1138418"/>
                      <a:pt x="0" y="1087457"/>
                    </a:cubicBezTo>
                    <a:lnTo>
                      <a:pt x="0" y="92273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36492"/>
                  <a:satOff val="2673"/>
                  <a:lumOff val="8138"/>
                  <a:alphaOff val="0"/>
                </a:schemeClr>
              </a:fillRef>
              <a:effectRef idx="0">
                <a:schemeClr val="accent3">
                  <a:hueOff val="36492"/>
                  <a:satOff val="2673"/>
                  <a:lumOff val="8138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556" tIns="76556" rIns="76556" bIns="765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vi-VN" sz="1300" b="1" kern="1200" dirty="0" smtClean="0">
                    <a:solidFill>
                      <a:schemeClr val="tx1"/>
                    </a:solidFill>
                    <a:latin typeface="+mj-lt"/>
                  </a:rPr>
                  <a:t>Lưu trữ trong thùng rác có nắp kín</a:t>
                </a:r>
                <a:endParaRPr lang="en-US" sz="1300" b="1" kern="12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300" b="1" kern="1200" dirty="0">
                    <a:solidFill>
                      <a:schemeClr val="tx1"/>
                    </a:solidFill>
                    <a:latin typeface="+mj-lt"/>
                  </a:rPr>
                  <a:t>存放在帶有密封蓋的垃圾桶中</a:t>
                </a:r>
                <a:endParaRPr lang="en-US" sz="1300" b="1" kern="12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5125640" y="3409712"/>
                <a:ext cx="195619" cy="228838"/>
              </a:xfrm>
              <a:custGeom>
                <a:avLst/>
                <a:gdLst>
                  <a:gd name="connsiteX0" fmla="*/ 0 w 195619"/>
                  <a:gd name="connsiteY0" fmla="*/ 45768 h 228838"/>
                  <a:gd name="connsiteX1" fmla="*/ 97810 w 195619"/>
                  <a:gd name="connsiteY1" fmla="*/ 45768 h 228838"/>
                  <a:gd name="connsiteX2" fmla="*/ 97810 w 195619"/>
                  <a:gd name="connsiteY2" fmla="*/ 0 h 228838"/>
                  <a:gd name="connsiteX3" fmla="*/ 195619 w 195619"/>
                  <a:gd name="connsiteY3" fmla="*/ 114419 h 228838"/>
                  <a:gd name="connsiteX4" fmla="*/ 97810 w 195619"/>
                  <a:gd name="connsiteY4" fmla="*/ 228838 h 228838"/>
                  <a:gd name="connsiteX5" fmla="*/ 97810 w 195619"/>
                  <a:gd name="connsiteY5" fmla="*/ 183070 h 228838"/>
                  <a:gd name="connsiteX6" fmla="*/ 0 w 195619"/>
                  <a:gd name="connsiteY6" fmla="*/ 183070 h 228838"/>
                  <a:gd name="connsiteX7" fmla="*/ 0 w 195619"/>
                  <a:gd name="connsiteY7" fmla="*/ 45768 h 22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619" h="228838">
                    <a:moveTo>
                      <a:pt x="0" y="45768"/>
                    </a:moveTo>
                    <a:lnTo>
                      <a:pt x="97810" y="45768"/>
                    </a:lnTo>
                    <a:lnTo>
                      <a:pt x="97810" y="0"/>
                    </a:lnTo>
                    <a:lnTo>
                      <a:pt x="195619" y="114419"/>
                    </a:lnTo>
                    <a:lnTo>
                      <a:pt x="97810" y="228838"/>
                    </a:lnTo>
                    <a:lnTo>
                      <a:pt x="97810" y="183070"/>
                    </a:lnTo>
                    <a:lnTo>
                      <a:pt x="0" y="183070"/>
                    </a:lnTo>
                    <a:lnTo>
                      <a:pt x="0" y="45768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48656"/>
                  <a:satOff val="3564"/>
                  <a:lumOff val="10850"/>
                  <a:alphaOff val="0"/>
                </a:schemeClr>
              </a:fillRef>
              <a:effectRef idx="0">
                <a:schemeClr val="accent3">
                  <a:hueOff val="48656"/>
                  <a:satOff val="3564"/>
                  <a:lumOff val="1085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68" rIns="58686" bIns="45768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 b="1" kern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5402460" y="1981884"/>
                <a:ext cx="922734" cy="2875866"/>
              </a:xfrm>
              <a:custGeom>
                <a:avLst/>
                <a:gdLst>
                  <a:gd name="connsiteX0" fmla="*/ 0 w 922734"/>
                  <a:gd name="connsiteY0" fmla="*/ 92273 h 1179730"/>
                  <a:gd name="connsiteX1" fmla="*/ 92273 w 922734"/>
                  <a:gd name="connsiteY1" fmla="*/ 0 h 1179730"/>
                  <a:gd name="connsiteX2" fmla="*/ 830461 w 922734"/>
                  <a:gd name="connsiteY2" fmla="*/ 0 h 1179730"/>
                  <a:gd name="connsiteX3" fmla="*/ 922734 w 922734"/>
                  <a:gd name="connsiteY3" fmla="*/ 92273 h 1179730"/>
                  <a:gd name="connsiteX4" fmla="*/ 922734 w 922734"/>
                  <a:gd name="connsiteY4" fmla="*/ 1087457 h 1179730"/>
                  <a:gd name="connsiteX5" fmla="*/ 830461 w 922734"/>
                  <a:gd name="connsiteY5" fmla="*/ 1179730 h 1179730"/>
                  <a:gd name="connsiteX6" fmla="*/ 92273 w 922734"/>
                  <a:gd name="connsiteY6" fmla="*/ 1179730 h 1179730"/>
                  <a:gd name="connsiteX7" fmla="*/ 0 w 922734"/>
                  <a:gd name="connsiteY7" fmla="*/ 1087457 h 1179730"/>
                  <a:gd name="connsiteX8" fmla="*/ 0 w 922734"/>
                  <a:gd name="connsiteY8" fmla="*/ 92273 h 117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2734" h="1179730">
                    <a:moveTo>
                      <a:pt x="0" y="92273"/>
                    </a:moveTo>
                    <a:cubicBezTo>
                      <a:pt x="0" y="41312"/>
                      <a:pt x="41312" y="0"/>
                      <a:pt x="92273" y="0"/>
                    </a:cubicBezTo>
                    <a:lnTo>
                      <a:pt x="830461" y="0"/>
                    </a:lnTo>
                    <a:cubicBezTo>
                      <a:pt x="881422" y="0"/>
                      <a:pt x="922734" y="41312"/>
                      <a:pt x="922734" y="92273"/>
                    </a:cubicBezTo>
                    <a:lnTo>
                      <a:pt x="922734" y="1087457"/>
                    </a:lnTo>
                    <a:cubicBezTo>
                      <a:pt x="922734" y="1138418"/>
                      <a:pt x="881422" y="1179730"/>
                      <a:pt x="830461" y="1179730"/>
                    </a:cubicBezTo>
                    <a:lnTo>
                      <a:pt x="92273" y="1179730"/>
                    </a:lnTo>
                    <a:cubicBezTo>
                      <a:pt x="41312" y="1179730"/>
                      <a:pt x="0" y="1138418"/>
                      <a:pt x="0" y="1087457"/>
                    </a:cubicBezTo>
                    <a:lnTo>
                      <a:pt x="0" y="92273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54738"/>
                  <a:satOff val="4010"/>
                  <a:lumOff val="12206"/>
                  <a:alphaOff val="0"/>
                </a:schemeClr>
              </a:fillRef>
              <a:effectRef idx="0">
                <a:schemeClr val="accent3">
                  <a:hueOff val="54738"/>
                  <a:satOff val="4010"/>
                  <a:lumOff val="12206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556" tIns="76556" rIns="76556" bIns="765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vi-VN" sz="1300" b="1" kern="1200" dirty="0" smtClean="0">
                    <a:solidFill>
                      <a:schemeClr val="tx1"/>
                    </a:solidFill>
                    <a:latin typeface="+mj-lt"/>
                  </a:rPr>
                  <a:t>Di chuyển ra khu vực để rác bên ngoài khu sơ chế</a:t>
                </a:r>
                <a:endParaRPr lang="en-US" sz="1300" b="1" kern="12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300" b="1" kern="1200" dirty="0">
                    <a:solidFill>
                      <a:schemeClr val="tx1"/>
                    </a:solidFill>
                    <a:latin typeface="+mj-lt"/>
                  </a:rPr>
                  <a:t>移</a:t>
                </a:r>
                <a:r>
                  <a:rPr lang="zh-TW" altLang="en-US" sz="1300" b="1" kern="1200" dirty="0" smtClean="0">
                    <a:solidFill>
                      <a:schemeClr val="tx1"/>
                    </a:solidFill>
                    <a:latin typeface="+mj-lt"/>
                  </a:rPr>
                  <a:t>至加工處理</a:t>
                </a:r>
                <a:r>
                  <a:rPr lang="zh-TW" altLang="en-US" sz="1300" b="1" kern="1200" dirty="0">
                    <a:solidFill>
                      <a:schemeClr val="tx1"/>
                    </a:solidFill>
                    <a:latin typeface="+mj-lt"/>
                  </a:rPr>
                  <a:t>區域之外的垃圾存儲區域</a:t>
                </a:r>
                <a:endParaRPr lang="en-US" sz="1300" b="1" kern="1200" dirty="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6417468" y="3409712"/>
                <a:ext cx="195619" cy="228838"/>
              </a:xfrm>
              <a:custGeom>
                <a:avLst/>
                <a:gdLst>
                  <a:gd name="connsiteX0" fmla="*/ 0 w 195619"/>
                  <a:gd name="connsiteY0" fmla="*/ 45768 h 228838"/>
                  <a:gd name="connsiteX1" fmla="*/ 97810 w 195619"/>
                  <a:gd name="connsiteY1" fmla="*/ 45768 h 228838"/>
                  <a:gd name="connsiteX2" fmla="*/ 97810 w 195619"/>
                  <a:gd name="connsiteY2" fmla="*/ 0 h 228838"/>
                  <a:gd name="connsiteX3" fmla="*/ 195619 w 195619"/>
                  <a:gd name="connsiteY3" fmla="*/ 114419 h 228838"/>
                  <a:gd name="connsiteX4" fmla="*/ 97810 w 195619"/>
                  <a:gd name="connsiteY4" fmla="*/ 228838 h 228838"/>
                  <a:gd name="connsiteX5" fmla="*/ 97810 w 195619"/>
                  <a:gd name="connsiteY5" fmla="*/ 183070 h 228838"/>
                  <a:gd name="connsiteX6" fmla="*/ 0 w 195619"/>
                  <a:gd name="connsiteY6" fmla="*/ 183070 h 228838"/>
                  <a:gd name="connsiteX7" fmla="*/ 0 w 195619"/>
                  <a:gd name="connsiteY7" fmla="*/ 45768 h 228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5619" h="228838">
                    <a:moveTo>
                      <a:pt x="0" y="45768"/>
                    </a:moveTo>
                    <a:lnTo>
                      <a:pt x="97810" y="45768"/>
                    </a:lnTo>
                    <a:lnTo>
                      <a:pt x="97810" y="0"/>
                    </a:lnTo>
                    <a:lnTo>
                      <a:pt x="195619" y="114419"/>
                    </a:lnTo>
                    <a:lnTo>
                      <a:pt x="97810" y="228838"/>
                    </a:lnTo>
                    <a:lnTo>
                      <a:pt x="97810" y="183070"/>
                    </a:lnTo>
                    <a:lnTo>
                      <a:pt x="0" y="183070"/>
                    </a:lnTo>
                    <a:lnTo>
                      <a:pt x="0" y="45768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72984"/>
                  <a:satOff val="5346"/>
                  <a:lumOff val="16275"/>
                  <a:alphaOff val="0"/>
                </a:schemeClr>
              </a:fillRef>
              <a:effectRef idx="0">
                <a:schemeClr val="accent3">
                  <a:hueOff val="72984"/>
                  <a:satOff val="5346"/>
                  <a:lumOff val="1627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0" tIns="45768" rIns="58686" bIns="45768" numCol="1" spcCol="1270" anchor="ctr" anchorCtr="0">
                <a:noAutofit/>
              </a:bodyPr>
              <a:lstStyle/>
              <a:p>
                <a:pPr lvl="0" algn="ctr" defTabSz="4445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1000" b="1" kern="1200">
                  <a:solidFill>
                    <a:schemeClr val="tx1"/>
                  </a:solidFill>
                  <a:latin typeface="+mj-lt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6694289" y="1981884"/>
                <a:ext cx="922734" cy="2875866"/>
              </a:xfrm>
              <a:custGeom>
                <a:avLst/>
                <a:gdLst>
                  <a:gd name="connsiteX0" fmla="*/ 0 w 922734"/>
                  <a:gd name="connsiteY0" fmla="*/ 92273 h 1179730"/>
                  <a:gd name="connsiteX1" fmla="*/ 92273 w 922734"/>
                  <a:gd name="connsiteY1" fmla="*/ 0 h 1179730"/>
                  <a:gd name="connsiteX2" fmla="*/ 830461 w 922734"/>
                  <a:gd name="connsiteY2" fmla="*/ 0 h 1179730"/>
                  <a:gd name="connsiteX3" fmla="*/ 922734 w 922734"/>
                  <a:gd name="connsiteY3" fmla="*/ 92273 h 1179730"/>
                  <a:gd name="connsiteX4" fmla="*/ 922734 w 922734"/>
                  <a:gd name="connsiteY4" fmla="*/ 1087457 h 1179730"/>
                  <a:gd name="connsiteX5" fmla="*/ 830461 w 922734"/>
                  <a:gd name="connsiteY5" fmla="*/ 1179730 h 1179730"/>
                  <a:gd name="connsiteX6" fmla="*/ 92273 w 922734"/>
                  <a:gd name="connsiteY6" fmla="*/ 1179730 h 1179730"/>
                  <a:gd name="connsiteX7" fmla="*/ 0 w 922734"/>
                  <a:gd name="connsiteY7" fmla="*/ 1087457 h 1179730"/>
                  <a:gd name="connsiteX8" fmla="*/ 0 w 922734"/>
                  <a:gd name="connsiteY8" fmla="*/ 92273 h 1179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2734" h="1179730">
                    <a:moveTo>
                      <a:pt x="0" y="92273"/>
                    </a:moveTo>
                    <a:cubicBezTo>
                      <a:pt x="0" y="41312"/>
                      <a:pt x="41312" y="0"/>
                      <a:pt x="92273" y="0"/>
                    </a:cubicBezTo>
                    <a:lnTo>
                      <a:pt x="830461" y="0"/>
                    </a:lnTo>
                    <a:cubicBezTo>
                      <a:pt x="881422" y="0"/>
                      <a:pt x="922734" y="41312"/>
                      <a:pt x="922734" y="92273"/>
                    </a:cubicBezTo>
                    <a:lnTo>
                      <a:pt x="922734" y="1087457"/>
                    </a:lnTo>
                    <a:cubicBezTo>
                      <a:pt x="922734" y="1138418"/>
                      <a:pt x="881422" y="1179730"/>
                      <a:pt x="830461" y="1179730"/>
                    </a:cubicBezTo>
                    <a:lnTo>
                      <a:pt x="92273" y="1179730"/>
                    </a:lnTo>
                    <a:cubicBezTo>
                      <a:pt x="41312" y="1179730"/>
                      <a:pt x="0" y="1138418"/>
                      <a:pt x="0" y="1087457"/>
                    </a:cubicBezTo>
                    <a:lnTo>
                      <a:pt x="0" y="92273"/>
                    </a:lnTo>
                    <a:close/>
                  </a:path>
                </a:pathLst>
              </a:custGeom>
              <a:ln>
                <a:solidFill>
                  <a:srgbClr val="0070C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3">
                  <a:hueOff val="72984"/>
                  <a:satOff val="5346"/>
                  <a:lumOff val="16275"/>
                  <a:alphaOff val="0"/>
                </a:schemeClr>
              </a:fillRef>
              <a:effectRef idx="0">
                <a:schemeClr val="accent3">
                  <a:hueOff val="72984"/>
                  <a:satOff val="5346"/>
                  <a:lumOff val="16275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556" tIns="76556" rIns="76556" bIns="76556" numCol="1" spcCol="1270" anchor="ctr" anchorCtr="0">
                <a:noAutofit/>
              </a:bodyPr>
              <a:lstStyle/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vi-VN" sz="1300" b="1" kern="1200" dirty="0" smtClean="0">
                    <a:solidFill>
                      <a:schemeClr val="tx1"/>
                    </a:solidFill>
                    <a:latin typeface="+mj-lt"/>
                  </a:rPr>
                  <a:t>Xe rác tới lấy và đem đi xử lý</a:t>
                </a:r>
                <a:endParaRPr lang="en-US" sz="1300" b="1" kern="1200" dirty="0" smtClean="0">
                  <a:solidFill>
                    <a:schemeClr val="tx1"/>
                  </a:solidFill>
                  <a:latin typeface="+mj-lt"/>
                </a:endParaRPr>
              </a:p>
              <a:p>
                <a:pPr lvl="0" algn="ctr" defTabSz="5778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1300" b="1" kern="1200" dirty="0">
                    <a:solidFill>
                      <a:schemeClr val="tx1"/>
                    </a:solidFill>
                    <a:latin typeface="+mj-lt"/>
                  </a:rPr>
                  <a:t>垃圾車</a:t>
                </a:r>
                <a:r>
                  <a:rPr lang="zh-TW" altLang="en-US" sz="1300" b="1" kern="1200" dirty="0" smtClean="0">
                    <a:solidFill>
                      <a:schemeClr val="tx1"/>
                    </a:solidFill>
                    <a:latin typeface="+mj-lt"/>
                  </a:rPr>
                  <a:t>來</a:t>
                </a:r>
                <a:r>
                  <a:rPr lang="zh-TW" altLang="en-US" sz="1300" b="1" kern="1200" dirty="0">
                    <a:solidFill>
                      <a:schemeClr val="tx1"/>
                    </a:solidFill>
                    <a:latin typeface="+mj-lt"/>
                  </a:rPr>
                  <a:t>拿</a:t>
                </a:r>
                <a:r>
                  <a:rPr lang="zh-TW" altLang="en-US" sz="1300" b="1" kern="1200" dirty="0" smtClean="0">
                    <a:solidFill>
                      <a:schemeClr val="tx1"/>
                    </a:solidFill>
                    <a:latin typeface="+mj-lt"/>
                  </a:rPr>
                  <a:t>走並進行處理</a:t>
                </a:r>
                <a:endParaRPr lang="en-US" sz="1300" b="1" kern="1200" dirty="0">
                  <a:solidFill>
                    <a:schemeClr val="tx1"/>
                  </a:solidFill>
                  <a:latin typeface="+mj-lt"/>
                </a:endParaRPr>
              </a:p>
            </p:txBody>
          </p:sp>
        </p:grpSp>
        <p:sp>
          <p:nvSpPr>
            <p:cNvPr id="26" name="Freeform 25"/>
            <p:cNvSpPr/>
            <p:nvPr/>
          </p:nvSpPr>
          <p:spPr>
            <a:xfrm>
              <a:off x="1524000" y="2972484"/>
              <a:ext cx="922734" cy="894666"/>
            </a:xfrm>
            <a:custGeom>
              <a:avLst/>
              <a:gdLst>
                <a:gd name="connsiteX0" fmla="*/ 0 w 922734"/>
                <a:gd name="connsiteY0" fmla="*/ 92273 h 1179730"/>
                <a:gd name="connsiteX1" fmla="*/ 92273 w 922734"/>
                <a:gd name="connsiteY1" fmla="*/ 0 h 1179730"/>
                <a:gd name="connsiteX2" fmla="*/ 830461 w 922734"/>
                <a:gd name="connsiteY2" fmla="*/ 0 h 1179730"/>
                <a:gd name="connsiteX3" fmla="*/ 922734 w 922734"/>
                <a:gd name="connsiteY3" fmla="*/ 92273 h 1179730"/>
                <a:gd name="connsiteX4" fmla="*/ 922734 w 922734"/>
                <a:gd name="connsiteY4" fmla="*/ 1087457 h 1179730"/>
                <a:gd name="connsiteX5" fmla="*/ 830461 w 922734"/>
                <a:gd name="connsiteY5" fmla="*/ 1179730 h 1179730"/>
                <a:gd name="connsiteX6" fmla="*/ 92273 w 922734"/>
                <a:gd name="connsiteY6" fmla="*/ 1179730 h 1179730"/>
                <a:gd name="connsiteX7" fmla="*/ 0 w 922734"/>
                <a:gd name="connsiteY7" fmla="*/ 1087457 h 1179730"/>
                <a:gd name="connsiteX8" fmla="*/ 0 w 922734"/>
                <a:gd name="connsiteY8" fmla="*/ 92273 h 117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734" h="1179730">
                  <a:moveTo>
                    <a:pt x="0" y="92273"/>
                  </a:moveTo>
                  <a:cubicBezTo>
                    <a:pt x="0" y="41312"/>
                    <a:pt x="41312" y="0"/>
                    <a:pt x="92273" y="0"/>
                  </a:cubicBezTo>
                  <a:lnTo>
                    <a:pt x="830461" y="0"/>
                  </a:lnTo>
                  <a:cubicBezTo>
                    <a:pt x="881422" y="0"/>
                    <a:pt x="922734" y="41312"/>
                    <a:pt x="922734" y="92273"/>
                  </a:cubicBezTo>
                  <a:lnTo>
                    <a:pt x="922734" y="1087457"/>
                  </a:lnTo>
                  <a:cubicBezTo>
                    <a:pt x="922734" y="1138418"/>
                    <a:pt x="881422" y="1179730"/>
                    <a:pt x="830461" y="1179730"/>
                  </a:cubicBezTo>
                  <a:lnTo>
                    <a:pt x="92273" y="1179730"/>
                  </a:lnTo>
                  <a:cubicBezTo>
                    <a:pt x="41312" y="1179730"/>
                    <a:pt x="0" y="1138418"/>
                    <a:pt x="0" y="1087457"/>
                  </a:cubicBezTo>
                  <a:lnTo>
                    <a:pt x="0" y="92273"/>
                  </a:lnTo>
                  <a:close/>
                </a:path>
              </a:pathLst>
            </a:custGeom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6" tIns="76556" rIns="76556" bIns="7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1000" b="1" kern="1200" dirty="0" smtClean="0">
                  <a:solidFill>
                    <a:schemeClr val="tx1"/>
                  </a:solidFill>
                  <a:latin typeface="+mj-lt"/>
                </a:rPr>
                <a:t>Rác thải từ canteen</a:t>
              </a:r>
              <a:endParaRPr lang="en-US" sz="1000" b="1" kern="1200" dirty="0" smtClean="0">
                <a:solidFill>
                  <a:schemeClr val="tx1"/>
                </a:solidFill>
                <a:latin typeface="+mj-lt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000" b="1" kern="1200" dirty="0" smtClean="0">
                  <a:solidFill>
                    <a:schemeClr val="tx1"/>
                  </a:solidFill>
                  <a:latin typeface="+mj-lt"/>
                </a:rPr>
                <a:t>福利社的</a:t>
              </a:r>
              <a:r>
                <a:rPr lang="zh-TW" altLang="en-US" sz="1000" b="1" kern="1200" dirty="0">
                  <a:solidFill>
                    <a:schemeClr val="tx1"/>
                  </a:solidFill>
                  <a:latin typeface="+mj-lt"/>
                </a:rPr>
                <a:t>垃圾</a:t>
              </a:r>
              <a:endParaRPr lang="en-US" sz="10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514600" y="3257312"/>
              <a:ext cx="195619" cy="228838"/>
            </a:xfrm>
            <a:custGeom>
              <a:avLst/>
              <a:gdLst>
                <a:gd name="connsiteX0" fmla="*/ 0 w 195619"/>
                <a:gd name="connsiteY0" fmla="*/ 45768 h 228838"/>
                <a:gd name="connsiteX1" fmla="*/ 97810 w 195619"/>
                <a:gd name="connsiteY1" fmla="*/ 45768 h 228838"/>
                <a:gd name="connsiteX2" fmla="*/ 97810 w 195619"/>
                <a:gd name="connsiteY2" fmla="*/ 0 h 228838"/>
                <a:gd name="connsiteX3" fmla="*/ 195619 w 195619"/>
                <a:gd name="connsiteY3" fmla="*/ 114419 h 228838"/>
                <a:gd name="connsiteX4" fmla="*/ 97810 w 195619"/>
                <a:gd name="connsiteY4" fmla="*/ 228838 h 228838"/>
                <a:gd name="connsiteX5" fmla="*/ 97810 w 195619"/>
                <a:gd name="connsiteY5" fmla="*/ 183070 h 228838"/>
                <a:gd name="connsiteX6" fmla="*/ 0 w 195619"/>
                <a:gd name="connsiteY6" fmla="*/ 183070 h 228838"/>
                <a:gd name="connsiteX7" fmla="*/ 0 w 195619"/>
                <a:gd name="connsiteY7" fmla="*/ 45768 h 22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9" h="228838">
                  <a:moveTo>
                    <a:pt x="0" y="45768"/>
                  </a:moveTo>
                  <a:lnTo>
                    <a:pt x="97810" y="45768"/>
                  </a:lnTo>
                  <a:lnTo>
                    <a:pt x="97810" y="0"/>
                  </a:lnTo>
                  <a:lnTo>
                    <a:pt x="195619" y="114419"/>
                  </a:lnTo>
                  <a:lnTo>
                    <a:pt x="97810" y="228838"/>
                  </a:lnTo>
                  <a:lnTo>
                    <a:pt x="97810" y="183070"/>
                  </a:lnTo>
                  <a:lnTo>
                    <a:pt x="0" y="183070"/>
                  </a:lnTo>
                  <a:lnTo>
                    <a:pt x="0" y="45768"/>
                  </a:lnTo>
                  <a:close/>
                </a:path>
              </a:pathLst>
            </a:custGeom>
            <a:ln>
              <a:solidFill>
                <a:srgbClr val="0070C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5768" rIns="58686" bIns="4576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0" kern="12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1524000" y="3963084"/>
              <a:ext cx="922734" cy="894666"/>
            </a:xfrm>
            <a:custGeom>
              <a:avLst/>
              <a:gdLst>
                <a:gd name="connsiteX0" fmla="*/ 0 w 922734"/>
                <a:gd name="connsiteY0" fmla="*/ 92273 h 1179730"/>
                <a:gd name="connsiteX1" fmla="*/ 92273 w 922734"/>
                <a:gd name="connsiteY1" fmla="*/ 0 h 1179730"/>
                <a:gd name="connsiteX2" fmla="*/ 830461 w 922734"/>
                <a:gd name="connsiteY2" fmla="*/ 0 h 1179730"/>
                <a:gd name="connsiteX3" fmla="*/ 922734 w 922734"/>
                <a:gd name="connsiteY3" fmla="*/ 92273 h 1179730"/>
                <a:gd name="connsiteX4" fmla="*/ 922734 w 922734"/>
                <a:gd name="connsiteY4" fmla="*/ 1087457 h 1179730"/>
                <a:gd name="connsiteX5" fmla="*/ 830461 w 922734"/>
                <a:gd name="connsiteY5" fmla="*/ 1179730 h 1179730"/>
                <a:gd name="connsiteX6" fmla="*/ 92273 w 922734"/>
                <a:gd name="connsiteY6" fmla="*/ 1179730 h 1179730"/>
                <a:gd name="connsiteX7" fmla="*/ 0 w 922734"/>
                <a:gd name="connsiteY7" fmla="*/ 1087457 h 1179730"/>
                <a:gd name="connsiteX8" fmla="*/ 0 w 922734"/>
                <a:gd name="connsiteY8" fmla="*/ 92273 h 1179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2734" h="1179730">
                  <a:moveTo>
                    <a:pt x="0" y="92273"/>
                  </a:moveTo>
                  <a:cubicBezTo>
                    <a:pt x="0" y="41312"/>
                    <a:pt x="41312" y="0"/>
                    <a:pt x="92273" y="0"/>
                  </a:cubicBezTo>
                  <a:lnTo>
                    <a:pt x="830461" y="0"/>
                  </a:lnTo>
                  <a:cubicBezTo>
                    <a:pt x="881422" y="0"/>
                    <a:pt x="922734" y="41312"/>
                    <a:pt x="922734" y="92273"/>
                  </a:cubicBezTo>
                  <a:lnTo>
                    <a:pt x="922734" y="1087457"/>
                  </a:lnTo>
                  <a:cubicBezTo>
                    <a:pt x="922734" y="1138418"/>
                    <a:pt x="881422" y="1179730"/>
                    <a:pt x="830461" y="1179730"/>
                  </a:cubicBezTo>
                  <a:lnTo>
                    <a:pt x="92273" y="1179730"/>
                  </a:lnTo>
                  <a:cubicBezTo>
                    <a:pt x="41312" y="1179730"/>
                    <a:pt x="0" y="1138418"/>
                    <a:pt x="0" y="1087457"/>
                  </a:cubicBezTo>
                  <a:lnTo>
                    <a:pt x="0" y="92273"/>
                  </a:lnTo>
                  <a:close/>
                </a:path>
              </a:pathLst>
            </a:custGeom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76556" tIns="76556" rIns="76556" bIns="765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1000" b="1" kern="1200" dirty="0" smtClean="0">
                  <a:solidFill>
                    <a:schemeClr val="tx1"/>
                  </a:solidFill>
                  <a:latin typeface="+mj-lt"/>
                </a:rPr>
                <a:t>Rác thải từ khu nhà học đường</a:t>
              </a:r>
              <a:endParaRPr lang="en-US" sz="1000" b="1" kern="1200" dirty="0" smtClean="0">
                <a:solidFill>
                  <a:schemeClr val="tx1"/>
                </a:solidFill>
                <a:latin typeface="+mj-lt"/>
              </a:endParaRPr>
            </a:p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1000" b="1" kern="1200" dirty="0">
                  <a:solidFill>
                    <a:schemeClr val="tx1"/>
                  </a:solidFill>
                  <a:latin typeface="+mj-lt"/>
                </a:rPr>
                <a:t>學校</a:t>
              </a:r>
              <a:r>
                <a:rPr lang="zh-TW" altLang="en-US" sz="1000" b="1" kern="1200" dirty="0" smtClean="0">
                  <a:solidFill>
                    <a:schemeClr val="tx1"/>
                  </a:solidFill>
                  <a:latin typeface="+mj-lt"/>
                </a:rPr>
                <a:t>大樓層的</a:t>
              </a:r>
              <a:r>
                <a:rPr lang="zh-TW" altLang="en-US" sz="1000" b="1" kern="1200" dirty="0">
                  <a:solidFill>
                    <a:schemeClr val="tx1"/>
                  </a:solidFill>
                  <a:latin typeface="+mj-lt"/>
                </a:rPr>
                <a:t>垃圾</a:t>
              </a:r>
              <a:endParaRPr lang="en-US" sz="1000" b="1" kern="12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2514600" y="4171712"/>
              <a:ext cx="195619" cy="228838"/>
            </a:xfrm>
            <a:custGeom>
              <a:avLst/>
              <a:gdLst>
                <a:gd name="connsiteX0" fmla="*/ 0 w 195619"/>
                <a:gd name="connsiteY0" fmla="*/ 45768 h 228838"/>
                <a:gd name="connsiteX1" fmla="*/ 97810 w 195619"/>
                <a:gd name="connsiteY1" fmla="*/ 45768 h 228838"/>
                <a:gd name="connsiteX2" fmla="*/ 97810 w 195619"/>
                <a:gd name="connsiteY2" fmla="*/ 0 h 228838"/>
                <a:gd name="connsiteX3" fmla="*/ 195619 w 195619"/>
                <a:gd name="connsiteY3" fmla="*/ 114419 h 228838"/>
                <a:gd name="connsiteX4" fmla="*/ 97810 w 195619"/>
                <a:gd name="connsiteY4" fmla="*/ 228838 h 228838"/>
                <a:gd name="connsiteX5" fmla="*/ 97810 w 195619"/>
                <a:gd name="connsiteY5" fmla="*/ 183070 h 228838"/>
                <a:gd name="connsiteX6" fmla="*/ 0 w 195619"/>
                <a:gd name="connsiteY6" fmla="*/ 183070 h 228838"/>
                <a:gd name="connsiteX7" fmla="*/ 0 w 195619"/>
                <a:gd name="connsiteY7" fmla="*/ 45768 h 228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5619" h="228838">
                  <a:moveTo>
                    <a:pt x="0" y="45768"/>
                  </a:moveTo>
                  <a:lnTo>
                    <a:pt x="97810" y="45768"/>
                  </a:lnTo>
                  <a:lnTo>
                    <a:pt x="97810" y="0"/>
                  </a:lnTo>
                  <a:lnTo>
                    <a:pt x="195619" y="114419"/>
                  </a:lnTo>
                  <a:lnTo>
                    <a:pt x="97810" y="228838"/>
                  </a:lnTo>
                  <a:lnTo>
                    <a:pt x="97810" y="183070"/>
                  </a:lnTo>
                  <a:lnTo>
                    <a:pt x="0" y="183070"/>
                  </a:lnTo>
                  <a:lnTo>
                    <a:pt x="0" y="45768"/>
                  </a:lnTo>
                  <a:close/>
                </a:path>
              </a:pathLst>
            </a:custGeom>
            <a:ln>
              <a:solidFill>
                <a:srgbClr val="0070C0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45768" rIns="58686" bIns="45768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000" kern="1200">
                <a:solidFill>
                  <a:schemeClr val="tx1"/>
                </a:solidFill>
                <a:latin typeface="+mj-lt"/>
              </a:endParaRPr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095680"/>
            <a:ext cx="2181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3537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524" y="359850"/>
            <a:ext cx="5258400" cy="766200"/>
          </a:xfrm>
        </p:spPr>
        <p:txBody>
          <a:bodyPr/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TRIẾT LÝ KINH DOANH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zh-CN" altLang="en-US" dirty="0">
                <a:latin typeface="Times New Roman" pitchFamily="18" charset="0"/>
                <a:cs typeface="Times New Roman" pitchFamily="18" charset="0"/>
              </a:rPr>
              <a:t>商業哲學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791B82-6768-4AFC-AAD3-17903BC88F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9C042F5-B442-402E-BB80-353BEA2F18D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8" name="Picture 1">
            <a:extLst>
              <a:ext uri="{FF2B5EF4-FFF2-40B4-BE49-F238E27FC236}">
                <a16:creationId xmlns:a16="http://schemas.microsoft.com/office/drawing/2014/main" xmlns="" id="{A778E44F-F48A-446C-89A5-075E48178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82624" y="4768"/>
            <a:ext cx="563365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845355B-6FEE-4403-8968-758D28CD93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545990" y="-1"/>
            <a:ext cx="605755" cy="49089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1352550"/>
            <a:ext cx="5785514" cy="3733801"/>
            <a:chOff x="1299511" y="594360"/>
            <a:chExt cx="6411308" cy="424815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6F8D75E7-B2C5-4C23-906A-C1923A49135D}"/>
                </a:ext>
              </a:extLst>
            </p:cNvPr>
            <p:cNvSpPr/>
            <p:nvPr/>
          </p:nvSpPr>
          <p:spPr>
            <a:xfrm>
              <a:off x="3698631" y="2106930"/>
              <a:ext cx="1535723" cy="123825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r>
                <a:rPr lang="zh-TW" altLang="en-US" sz="2400" b="1" dirty="0">
                  <a:solidFill>
                    <a:srgbClr val="FF000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經營理念</a:t>
              </a:r>
              <a:endParaRPr lang="en-US" sz="24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sp>
          <p:nvSpPr>
            <p:cNvPr id="22" name="橢圓 21"/>
            <p:cNvSpPr/>
            <p:nvPr/>
          </p:nvSpPr>
          <p:spPr>
            <a:xfrm>
              <a:off x="1817077" y="2326005"/>
              <a:ext cx="942535" cy="8001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23" name="橢圓 22"/>
            <p:cNvSpPr/>
            <p:nvPr/>
          </p:nvSpPr>
          <p:spPr>
            <a:xfrm>
              <a:off x="3995225" y="594360"/>
              <a:ext cx="942535" cy="800100"/>
            </a:xfrm>
            <a:prstGeom prst="ellipse">
              <a:avLst/>
            </a:prstGeom>
            <a:solidFill>
              <a:srgbClr val="F9CEB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 sz="1000" b="1" dirty="0">
                <a:solidFill>
                  <a:schemeClr val="accent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25" name="橢圓 24"/>
            <p:cNvSpPr/>
            <p:nvPr/>
          </p:nvSpPr>
          <p:spPr>
            <a:xfrm>
              <a:off x="3995225" y="4034790"/>
              <a:ext cx="942535" cy="8001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32" name="橢圓 31"/>
            <p:cNvSpPr/>
            <p:nvPr/>
          </p:nvSpPr>
          <p:spPr>
            <a:xfrm>
              <a:off x="2982351" y="1588770"/>
              <a:ext cx="2658794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34" name="橢圓 33"/>
            <p:cNvSpPr/>
            <p:nvPr/>
          </p:nvSpPr>
          <p:spPr>
            <a:xfrm>
              <a:off x="3249637" y="1554480"/>
              <a:ext cx="2658794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35" name="橢圓 34"/>
            <p:cNvSpPr/>
            <p:nvPr/>
          </p:nvSpPr>
          <p:spPr>
            <a:xfrm>
              <a:off x="3193366" y="1703070"/>
              <a:ext cx="2658794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36" name="橢圓 35"/>
            <p:cNvSpPr/>
            <p:nvPr/>
          </p:nvSpPr>
          <p:spPr>
            <a:xfrm>
              <a:off x="3024554" y="1794510"/>
              <a:ext cx="2658794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37" name="橢圓 36"/>
            <p:cNvSpPr/>
            <p:nvPr/>
          </p:nvSpPr>
          <p:spPr>
            <a:xfrm>
              <a:off x="3221501" y="1668780"/>
              <a:ext cx="2658794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38" name="橢圓 37"/>
            <p:cNvSpPr/>
            <p:nvPr/>
          </p:nvSpPr>
          <p:spPr>
            <a:xfrm>
              <a:off x="3334043" y="1737360"/>
              <a:ext cx="2658794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39" name="橢圓 38"/>
            <p:cNvSpPr/>
            <p:nvPr/>
          </p:nvSpPr>
          <p:spPr>
            <a:xfrm>
              <a:off x="3235569" y="1737360"/>
              <a:ext cx="2658794" cy="216027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41" name="橢圓 40"/>
            <p:cNvSpPr/>
            <p:nvPr/>
          </p:nvSpPr>
          <p:spPr>
            <a:xfrm>
              <a:off x="3137095" y="1645920"/>
              <a:ext cx="2658794" cy="2160270"/>
            </a:xfrm>
            <a:prstGeom prst="ellipse">
              <a:avLst/>
            </a:prstGeom>
            <a:solidFill>
              <a:srgbClr val="FFCCFF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3">
              <a:extLst>
                <a:ext uri="{FF2B5EF4-FFF2-40B4-BE49-F238E27FC236}">
                  <a16:creationId xmlns:a16="http://schemas.microsoft.com/office/drawing/2014/main" xmlns="" id="{6F8D75E7-B2C5-4C23-906A-C1923A49135D}"/>
                </a:ext>
              </a:extLst>
            </p:cNvPr>
            <p:cNvSpPr/>
            <p:nvPr/>
          </p:nvSpPr>
          <p:spPr>
            <a:xfrm>
              <a:off x="3698631" y="2106930"/>
              <a:ext cx="1535723" cy="12382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Triết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ký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kinh</a:t>
              </a:r>
              <a:r>
                <a:rPr lang="en-US" b="1" dirty="0">
                  <a:solidFill>
                    <a:srgbClr val="FF0000"/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" panose="020B0503020204020204" pitchFamily="34" charset="-122"/>
                  <a:cs typeface="Times New Roman" pitchFamily="18" charset="0"/>
                </a:rPr>
                <a:t>doanh</a:t>
              </a:r>
              <a:r>
                <a:rPr lang="zh-CN" altLang="en-US" b="1" dirty="0" smtClean="0">
                  <a:solidFill>
                    <a:srgbClr val="FF0000"/>
                  </a:solidFill>
                  <a:latin typeface="Times New Roman (Headings)"/>
                </a:rPr>
                <a:t>商業哲</a:t>
              </a:r>
              <a:r>
                <a:rPr lang="zh-CN" altLang="en-US" b="1" dirty="0">
                  <a:solidFill>
                    <a:srgbClr val="FF0000"/>
                  </a:solidFill>
                  <a:latin typeface="Times New Roman (Headings)"/>
                </a:rPr>
                <a:t>學</a:t>
              </a:r>
              <a:endParaRPr lang="en-US" b="1" dirty="0">
                <a:solidFill>
                  <a:srgbClr val="FF0000"/>
                </a:solidFill>
                <a:latin typeface="Times New Roman" pitchFamily="18" charset="0"/>
                <a:ea typeface="Microsoft YaHe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1336431" y="1062990"/>
              <a:ext cx="2391508" cy="11087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圓角矩形 52"/>
            <p:cNvSpPr/>
            <p:nvPr/>
          </p:nvSpPr>
          <p:spPr>
            <a:xfrm>
              <a:off x="5205046" y="1062990"/>
              <a:ext cx="2391508" cy="11087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54" name="圓角矩形 53"/>
            <p:cNvSpPr/>
            <p:nvPr/>
          </p:nvSpPr>
          <p:spPr>
            <a:xfrm>
              <a:off x="1322363" y="3371850"/>
              <a:ext cx="2391508" cy="11087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55" name="圓角矩形 54"/>
            <p:cNvSpPr/>
            <p:nvPr/>
          </p:nvSpPr>
          <p:spPr>
            <a:xfrm>
              <a:off x="5190978" y="3371850"/>
              <a:ext cx="2391508" cy="110871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99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/>
            </a:p>
          </p:txBody>
        </p:sp>
        <p:sp>
          <p:nvSpPr>
            <p:cNvPr id="56" name="文字方塊 12">
              <a:extLst>
                <a:ext uri="{FF2B5EF4-FFF2-40B4-BE49-F238E27FC236}">
                  <a16:creationId xmlns:a16="http://schemas.microsoft.com/office/drawing/2014/main" xmlns="" id="{890CD3E5-2D0A-4430-9AC7-D2BB35F03119}"/>
                </a:ext>
              </a:extLst>
            </p:cNvPr>
            <p:cNvSpPr txBox="1"/>
            <p:nvPr/>
          </p:nvSpPr>
          <p:spPr>
            <a:xfrm>
              <a:off x="1817077" y="1049652"/>
              <a:ext cx="1898199" cy="1770363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pPr algn="ctr"/>
              <a:r>
                <a:rPr lang="en-US" altLang="zh-TW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Kiểm</a:t>
              </a:r>
              <a:r>
                <a:rPr lang="en-US" altLang="zh-TW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tra</a:t>
              </a:r>
              <a:r>
                <a:rPr lang="en-US" altLang="zh-TW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chất</a:t>
              </a:r>
              <a:r>
                <a:rPr lang="en-US" altLang="zh-TW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lượng</a:t>
              </a:r>
              <a:r>
                <a:rPr lang="en-US" altLang="zh-TW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TW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vệ</a:t>
              </a:r>
              <a:r>
                <a:rPr lang="en-US" altLang="zh-TW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sinh</a:t>
              </a:r>
              <a:r>
                <a:rPr lang="en-US" altLang="zh-TW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, </a:t>
              </a:r>
              <a:r>
                <a:rPr lang="en-US" altLang="zh-TW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đ</a:t>
              </a:r>
              <a:r>
                <a:rPr lang="en-US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ảm</a:t>
              </a:r>
              <a:r>
                <a:rPr lang="en-US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bảo</a:t>
              </a:r>
              <a:r>
                <a:rPr lang="en-US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vệ</a:t>
              </a:r>
              <a:r>
                <a:rPr lang="en-US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2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sinh</a:t>
              </a:r>
              <a:r>
                <a:rPr lang="en-US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an </a:t>
              </a:r>
              <a:r>
                <a:rPr lang="en-US" sz="1200" dirty="0" err="1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toàn</a:t>
              </a:r>
              <a:endParaRPr lang="en-US" sz="12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r>
                <a:rPr lang="zh-CN" altLang="en-US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檢查衛生</a:t>
              </a:r>
              <a:r>
                <a:rPr lang="zh-CN" altLang="en-US" sz="12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質量，</a:t>
              </a:r>
              <a:r>
                <a:rPr lang="zh-CN" altLang="en-US" sz="12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保證衛生安全</a:t>
              </a:r>
              <a:endParaRPr lang="en-US" altLang="zh-CN" sz="1200" dirty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endParaRPr lang="en-US" sz="12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endParaRPr lang="en-US" altLang="zh-CN" sz="1200" dirty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endParaRPr lang="en-US" sz="1200" dirty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</p:txBody>
        </p:sp>
        <p:sp>
          <p:nvSpPr>
            <p:cNvPr id="57" name="文字方塊 13">
              <a:extLst>
                <a:ext uri="{FF2B5EF4-FFF2-40B4-BE49-F238E27FC236}">
                  <a16:creationId xmlns:a16="http://schemas.microsoft.com/office/drawing/2014/main" xmlns="" id="{552DF9DE-4CBA-42D4-9A90-2E2DBC361D05}"/>
                </a:ext>
              </a:extLst>
            </p:cNvPr>
            <p:cNvSpPr txBox="1"/>
            <p:nvPr/>
          </p:nvSpPr>
          <p:spPr>
            <a:xfrm>
              <a:off x="1881727" y="3455358"/>
              <a:ext cx="1703869" cy="1008733"/>
            </a:xfrm>
            <a:prstGeom prst="rect">
              <a:avLst/>
            </a:prstGeom>
            <a:noFill/>
          </p:spPr>
          <p:txBody>
            <a:bodyPr wrap="none" lIns="77925" tIns="38963" rIns="77925" bIns="38963" rtlCol="0">
              <a:spAutoFit/>
            </a:bodyPr>
            <a:lstStyle/>
            <a:p>
              <a:pPr algn="ctr"/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Chọn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thực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phẩm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cẩn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thận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, </a:t>
              </a:r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nâng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cao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chất</a:t>
              </a:r>
              <a:endParaRPr lang="en-US" altLang="zh-TW" sz="1050" dirty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lượng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05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sản</a:t>
              </a:r>
              <a:r>
                <a:rPr lang="en-US" altLang="zh-TW" sz="105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050" dirty="0" err="1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phẩm</a:t>
              </a:r>
              <a:endParaRPr lang="en-US" altLang="zh-TW" sz="105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r>
                <a:rPr lang="zh-TW" altLang="en-US" sz="105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購買食物</a:t>
              </a:r>
              <a:r>
                <a:rPr lang="en-US" altLang="zh-TW" sz="105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,</a:t>
              </a:r>
              <a:r>
                <a:rPr lang="zh-TW" altLang="en-US" sz="105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要選擇提高食</a:t>
              </a:r>
              <a:endParaRPr lang="en-US" altLang="zh-TW" sz="105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r>
                <a:rPr lang="zh-TW" altLang="en-US" sz="105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物質量</a:t>
              </a:r>
              <a:r>
                <a:rPr lang="en-US" altLang="zh-TW" sz="105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.</a:t>
              </a:r>
              <a:endParaRPr lang="en-US" altLang="zh-TW" sz="1050" dirty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</p:txBody>
        </p:sp>
        <p:sp>
          <p:nvSpPr>
            <p:cNvPr id="58" name="文字方塊 14">
              <a:extLst>
                <a:ext uri="{FF2B5EF4-FFF2-40B4-BE49-F238E27FC236}">
                  <a16:creationId xmlns:a16="http://schemas.microsoft.com/office/drawing/2014/main" xmlns="" id="{802DE4F6-798C-4D24-B4A5-3CDC99DA3853}"/>
                </a:ext>
              </a:extLst>
            </p:cNvPr>
            <p:cNvSpPr txBox="1"/>
            <p:nvPr/>
          </p:nvSpPr>
          <p:spPr>
            <a:xfrm>
              <a:off x="5566404" y="1170346"/>
              <a:ext cx="2144415" cy="859910"/>
            </a:xfrm>
            <a:prstGeom prst="rect">
              <a:avLst/>
            </a:prstGeom>
            <a:noFill/>
          </p:spPr>
          <p:txBody>
            <a:bodyPr wrap="none" lIns="77925" tIns="38963" rIns="77925" bIns="38963" rtlCol="0">
              <a:spAutoFit/>
            </a:bodyPr>
            <a:lstStyle/>
            <a:p>
              <a:pPr algn="ctr"/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Theo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khẩu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vị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từng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khu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vực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, </a:t>
              </a:r>
              <a:r>
                <a:rPr lang="en-US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chế</a:t>
              </a:r>
              <a:r>
                <a:rPr lang="en-US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biến</a:t>
              </a:r>
              <a:r>
                <a:rPr lang="en-US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hương</a:t>
              </a:r>
              <a:r>
                <a:rPr lang="en-US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vị</a:t>
              </a:r>
              <a:r>
                <a:rPr lang="en-US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quê</a:t>
              </a:r>
              <a:r>
                <a:rPr lang="en-US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sz="1100" dirty="0" err="1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hương</a:t>
              </a:r>
              <a:r>
                <a:rPr lang="en-US" altLang="zh-TW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-</a:t>
              </a:r>
              <a:r>
                <a:rPr lang="zh-TW" altLang="en-US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跟據每地區口味去</a:t>
              </a:r>
              <a:endParaRPr lang="en-US" altLang="zh-TW" sz="11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pPr algn="ctr"/>
              <a:r>
                <a:rPr lang="zh-TW" altLang="en-US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調配家鄉味道</a:t>
              </a:r>
              <a:endParaRPr lang="en-US" sz="1100" dirty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</p:txBody>
        </p:sp>
        <p:sp>
          <p:nvSpPr>
            <p:cNvPr id="59" name="文字方塊 15">
              <a:extLst>
                <a:ext uri="{FF2B5EF4-FFF2-40B4-BE49-F238E27FC236}">
                  <a16:creationId xmlns:a16="http://schemas.microsoft.com/office/drawing/2014/main" xmlns="" id="{85DA930F-5E65-4AD2-B45B-4D88B51C605C}"/>
                </a:ext>
              </a:extLst>
            </p:cNvPr>
            <p:cNvSpPr txBox="1"/>
            <p:nvPr/>
          </p:nvSpPr>
          <p:spPr>
            <a:xfrm>
              <a:off x="5766702" y="3398693"/>
              <a:ext cx="1815781" cy="859909"/>
            </a:xfrm>
            <a:prstGeom prst="rect">
              <a:avLst/>
            </a:prstGeom>
            <a:noFill/>
          </p:spPr>
          <p:txBody>
            <a:bodyPr wrap="none" lIns="77925" tIns="38963" rIns="77925" bIns="38963" rtlCol="0">
              <a:spAutoFit/>
            </a:bodyPr>
            <a:lstStyle/>
            <a:p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Đào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tạo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nhân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viên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, </a:t>
              </a:r>
            </a:p>
            <a:p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kỷ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luật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công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việc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</a:p>
            <a:p>
              <a:r>
                <a:rPr lang="en-US" altLang="zh-TW" sz="1100" dirty="0" err="1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nghiêm</a:t>
              </a:r>
              <a:r>
                <a:rPr lang="en-US" altLang="zh-TW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 </a:t>
              </a:r>
              <a:r>
                <a:rPr lang="en-US" altLang="zh-TW" sz="1100" dirty="0" err="1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ngặt</a:t>
              </a:r>
              <a:endParaRPr lang="en-US" altLang="zh-TW" sz="1100" dirty="0" smtClean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  <a:p>
              <a:r>
                <a:rPr lang="zh-TW" altLang="en-US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培訓員</a:t>
              </a:r>
              <a:r>
                <a:rPr lang="zh-TW" altLang="en-US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工</a:t>
              </a:r>
              <a:r>
                <a:rPr lang="en-US" altLang="zh-TW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,</a:t>
              </a:r>
              <a:r>
                <a:rPr lang="zh-TW" altLang="en-US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工作</a:t>
              </a:r>
              <a:r>
                <a:rPr lang="zh-TW" altLang="en-US" sz="1100" dirty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紀律嚴</a:t>
              </a:r>
              <a:r>
                <a:rPr lang="zh-TW" altLang="en-US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格</a:t>
              </a:r>
              <a:r>
                <a:rPr lang="en-US" altLang="zh-TW" sz="1100" dirty="0" smtClean="0">
                  <a:latin typeface="Times New Roman" pitchFamily="18" charset="0"/>
                  <a:ea typeface="Microsoft YaHei UI" pitchFamily="34" charset="-122"/>
                  <a:cs typeface="Times New Roman" pitchFamily="18" charset="0"/>
                </a:rPr>
                <a:t>.</a:t>
              </a:r>
              <a:endParaRPr lang="en-US" altLang="zh-TW" sz="1100" dirty="0">
                <a:latin typeface="Times New Roman" pitchFamily="18" charset="0"/>
                <a:ea typeface="Microsoft YaHei UI" pitchFamily="34" charset="-122"/>
                <a:cs typeface="Times New Roman" pitchFamily="18" charset="0"/>
              </a:endParaRPr>
            </a:p>
          </p:txBody>
        </p:sp>
        <p:cxnSp>
          <p:nvCxnSpPr>
            <p:cNvPr id="74" name="直線單箭頭接點 73"/>
            <p:cNvCxnSpPr/>
            <p:nvPr/>
          </p:nvCxnSpPr>
          <p:spPr>
            <a:xfrm rot="5400000">
              <a:off x="4137308" y="1766283"/>
              <a:ext cx="658368" cy="8441"/>
            </a:xfrm>
            <a:prstGeom prst="straightConnector1">
              <a:avLst/>
            </a:prstGeom>
            <a:ln w="41275" cmpd="sng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直線單箭頭接點 79"/>
            <p:cNvCxnSpPr/>
            <p:nvPr/>
          </p:nvCxnSpPr>
          <p:spPr>
            <a:xfrm rot="16200000" flipV="1">
              <a:off x="4134451" y="3673263"/>
              <a:ext cx="664083" cy="733"/>
            </a:xfrm>
            <a:prstGeom prst="straightConnector1">
              <a:avLst/>
            </a:prstGeom>
            <a:ln w="41275" cmpd="sng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直線單箭頭接點 81"/>
            <p:cNvCxnSpPr/>
            <p:nvPr/>
          </p:nvCxnSpPr>
          <p:spPr>
            <a:xfrm>
              <a:off x="2871150" y="2722626"/>
              <a:ext cx="810299" cy="6858"/>
            </a:xfrm>
            <a:prstGeom prst="straightConnector1">
              <a:avLst/>
            </a:prstGeom>
            <a:ln w="41275" cmpd="sng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直線單箭頭接點 83"/>
            <p:cNvCxnSpPr/>
            <p:nvPr/>
          </p:nvCxnSpPr>
          <p:spPr>
            <a:xfrm rot="10800000">
              <a:off x="5261924" y="2724121"/>
              <a:ext cx="807281" cy="3869"/>
            </a:xfrm>
            <a:prstGeom prst="straightConnector1">
              <a:avLst/>
            </a:prstGeom>
            <a:ln w="41275" cmpd="sng">
              <a:headEnd type="none" w="med" len="med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橢圓 92"/>
            <p:cNvSpPr/>
            <p:nvPr/>
          </p:nvSpPr>
          <p:spPr>
            <a:xfrm>
              <a:off x="3995225" y="4042410"/>
              <a:ext cx="942535" cy="800100"/>
            </a:xfrm>
            <a:prstGeom prst="ellipse">
              <a:avLst/>
            </a:prstGeom>
            <a:solidFill>
              <a:srgbClr val="F9CEB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 sz="1700" b="1" dirty="0">
                <a:solidFill>
                  <a:schemeClr val="accent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94" name="橢圓 93"/>
            <p:cNvSpPr/>
            <p:nvPr/>
          </p:nvSpPr>
          <p:spPr>
            <a:xfrm>
              <a:off x="1814733" y="2326005"/>
              <a:ext cx="942535" cy="800100"/>
            </a:xfrm>
            <a:prstGeom prst="ellipse">
              <a:avLst/>
            </a:prstGeom>
            <a:solidFill>
              <a:srgbClr val="F9CEB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 sz="1700" b="1" dirty="0">
                <a:solidFill>
                  <a:schemeClr val="accent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95" name="橢圓 94"/>
            <p:cNvSpPr/>
            <p:nvPr/>
          </p:nvSpPr>
          <p:spPr>
            <a:xfrm>
              <a:off x="6167345" y="2326005"/>
              <a:ext cx="942535" cy="800100"/>
            </a:xfrm>
            <a:prstGeom prst="ellipse">
              <a:avLst/>
            </a:prstGeom>
            <a:solidFill>
              <a:srgbClr val="F9CEB1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7925" tIns="38963" rIns="77925" bIns="38963" rtlCol="0" anchor="ctr"/>
            <a:lstStyle/>
            <a:p>
              <a:pPr algn="ctr"/>
              <a:endParaRPr lang="en-US" sz="1700" b="1" dirty="0">
                <a:solidFill>
                  <a:schemeClr val="accent2">
                    <a:lumMod val="50000"/>
                  </a:schemeClr>
                </a:solidFill>
                <a:latin typeface="Microsoft YaHei UI" pitchFamily="34" charset="-122"/>
                <a:ea typeface="Microsoft YaHei UI" pitchFamily="34" charset="-122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1299511" y="1320627"/>
              <a:ext cx="688671" cy="709629"/>
            </a:xfrm>
            <a:prstGeom prst="rect">
              <a:avLst/>
            </a:prstGeom>
            <a:noFill/>
          </p:spPr>
          <p:txBody>
            <a:bodyPr wrap="none" lIns="77925" tIns="38963" rIns="77925" bIns="38963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spc="43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１</a:t>
              </a:r>
              <a:endParaRPr lang="en-US" sz="4100" b="1" spc="4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1358126" y="3597102"/>
              <a:ext cx="688671" cy="709629"/>
            </a:xfrm>
            <a:prstGeom prst="rect">
              <a:avLst/>
            </a:prstGeom>
            <a:noFill/>
          </p:spPr>
          <p:txBody>
            <a:bodyPr wrap="none" lIns="77925" tIns="38963" rIns="77925" bIns="38963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spc="43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２</a:t>
              </a:r>
              <a:endParaRPr lang="en-US" sz="4100" b="1" spc="4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99" name="矩形 98"/>
            <p:cNvSpPr/>
            <p:nvPr/>
          </p:nvSpPr>
          <p:spPr>
            <a:xfrm>
              <a:off x="5121233" y="1320627"/>
              <a:ext cx="688671" cy="709629"/>
            </a:xfrm>
            <a:prstGeom prst="rect">
              <a:avLst/>
            </a:prstGeom>
            <a:noFill/>
          </p:spPr>
          <p:txBody>
            <a:bodyPr wrap="none" lIns="77925" tIns="38963" rIns="77925" bIns="38963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spc="43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３</a:t>
              </a:r>
              <a:endParaRPr lang="en-US" sz="4100" b="1" spc="4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100" name="矩形 99"/>
            <p:cNvSpPr/>
            <p:nvPr/>
          </p:nvSpPr>
          <p:spPr>
            <a:xfrm>
              <a:off x="5226742" y="3597101"/>
              <a:ext cx="688671" cy="709629"/>
            </a:xfrm>
            <a:prstGeom prst="rect">
              <a:avLst/>
            </a:prstGeom>
            <a:noFill/>
          </p:spPr>
          <p:txBody>
            <a:bodyPr wrap="none" lIns="77925" tIns="38963" rIns="77925" bIns="38963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zh-TW" altLang="en-US" sz="4100" b="1" spc="43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４</a:t>
              </a:r>
              <a:endParaRPr lang="en-US" sz="4100" b="1" spc="43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  <p:sp>
          <p:nvSpPr>
            <p:cNvPr id="44" name="文字方塊 43"/>
            <p:cNvSpPr txBox="1"/>
            <p:nvPr/>
          </p:nvSpPr>
          <p:spPr>
            <a:xfrm>
              <a:off x="4023361" y="742950"/>
              <a:ext cx="914399" cy="667314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r>
                <a:rPr lang="en-US" sz="11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Nghiêm</a:t>
              </a:r>
              <a:r>
                <a:rPr 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1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Khắc</a:t>
              </a:r>
              <a:endParaRPr lang="en-US" altLang="zh-CN" sz="11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zh-TW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嚴肅</a:t>
              </a:r>
              <a:endParaRPr lang="en-US" sz="11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文字方塊 44"/>
            <p:cNvSpPr txBox="1"/>
            <p:nvPr/>
          </p:nvSpPr>
          <p:spPr>
            <a:xfrm>
              <a:off x="6289543" y="2388994"/>
              <a:ext cx="759918" cy="719840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Trọng</a:t>
              </a:r>
              <a:r>
                <a:rPr lang="vi-VN" sz="1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zh-CN" alt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尊重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" name="文字方塊 45"/>
            <p:cNvSpPr txBox="1"/>
            <p:nvPr/>
          </p:nvSpPr>
          <p:spPr>
            <a:xfrm>
              <a:off x="1887476" y="2495551"/>
              <a:ext cx="808568" cy="474718"/>
            </a:xfrm>
            <a:prstGeom prst="rect">
              <a:avLst/>
            </a:prstGeom>
            <a:noFill/>
          </p:spPr>
          <p:txBody>
            <a:bodyPr wrap="none" lIns="77925" tIns="38963" rIns="77925" bIns="38963" rtlCol="0">
              <a:spAutoFit/>
            </a:bodyPr>
            <a:lstStyle/>
            <a:p>
              <a:pPr algn="ctr"/>
              <a:r>
                <a:rPr lang="en-US" sz="11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1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Thật</a:t>
              </a:r>
              <a:r>
                <a:rPr lang="zh-TW" altLang="en-US" sz="1100" b="1" dirty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誠</a:t>
              </a:r>
              <a:r>
                <a:rPr lang="zh-CN" altLang="en-US" sz="11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實</a:t>
              </a:r>
              <a:endParaRPr lang="en-US" sz="11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" name="文字方塊 46"/>
            <p:cNvSpPr txBox="1"/>
            <p:nvPr/>
          </p:nvSpPr>
          <p:spPr>
            <a:xfrm>
              <a:off x="3995226" y="4104170"/>
              <a:ext cx="942535" cy="719840"/>
            </a:xfrm>
            <a:prstGeom prst="rect">
              <a:avLst/>
            </a:prstGeom>
            <a:noFill/>
          </p:spPr>
          <p:txBody>
            <a:bodyPr wrap="square" lIns="77925" tIns="38963" rIns="77925" bIns="38963" rtlCol="0">
              <a:spAutoFit/>
            </a:bodyPr>
            <a:lstStyle/>
            <a:p>
              <a:pPr algn="ctr"/>
              <a:r>
                <a:rPr lang="en-US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200" b="1" dirty="0" err="1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Hiện</a:t>
              </a:r>
              <a:endParaRPr lang="vi-VN" sz="12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zh-CN" altLang="en-US" sz="1200" b="1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實現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Triết lý kinh doanh | Đồng hồ chính hãng-Tôn Vinh Giá Trị Thậ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1110" y="3398696"/>
            <a:ext cx="2794099" cy="10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hao khát thành công, nhưng đã một lần bạn dám bước ra khỏi 'vùng an toà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1436" y="1581150"/>
            <a:ext cx="2566363" cy="136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147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sz="1600" dirty="0" smtClean="0">
                <a:latin typeface="+mj-lt"/>
              </a:rPr>
              <a:t>QUY TRÌNH PHÂN LOẠI RÁC VÀ DỤNG CỤ THU GOM RÁC THẢI</a:t>
            </a:r>
            <a:r>
              <a:rPr lang="en-US" sz="1600" dirty="0" smtClean="0">
                <a:latin typeface="+mj-lt"/>
              </a:rPr>
              <a:t/>
            </a:r>
            <a:br>
              <a:rPr lang="en-US" sz="1600" dirty="0" smtClean="0">
                <a:latin typeface="+mj-lt"/>
              </a:rPr>
            </a:br>
            <a:r>
              <a:rPr lang="zh-TW" altLang="en-US" sz="1600" dirty="0"/>
              <a:t>廢物分類程序和收集廢物工具</a:t>
            </a:r>
            <a:endParaRPr lang="en-US" sz="1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96" y="1671970"/>
            <a:ext cx="4504004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33550"/>
            <a:ext cx="4191000" cy="268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4272" y="1349573"/>
            <a:ext cx="2911624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1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1. Biểu phát động</a:t>
            </a:r>
            <a:r>
              <a:rPr lang="zh-TW" altLang="en-US" sz="1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動態</a:t>
            </a:r>
            <a:r>
              <a:rPr lang="zh-TW" altLang="en-US" sz="1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演講</a:t>
            </a:r>
            <a:endParaRPr lang="en-US" sz="1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09132" y="1133331"/>
            <a:ext cx="32953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vi-VN" sz="12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2</a:t>
            </a:r>
            <a:r>
              <a:rPr lang="vi-VN" sz="1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. dụng cụ thu gom và phân loại rác</a:t>
            </a:r>
            <a:endParaRPr lang="en-US" sz="1200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ctr"/>
            <a:r>
              <a:rPr lang="zh-TW" altLang="en-US" sz="1200" dirty="0"/>
              <a:t>收集廢物</a:t>
            </a:r>
            <a:r>
              <a:rPr lang="zh-TW" altLang="en-US" sz="1200" dirty="0" smtClean="0"/>
              <a:t>工具和分類廢物</a:t>
            </a:r>
            <a:endParaRPr lang="en-US" sz="12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708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4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  <p:sp>
        <p:nvSpPr>
          <p:cNvPr id="503" name="Google Shape;503;p34"/>
          <p:cNvSpPr txBox="1">
            <a:spLocks noGrp="1"/>
          </p:cNvSpPr>
          <p:nvPr>
            <p:ph type="ctrTitle" idx="4294967295"/>
          </p:nvPr>
        </p:nvSpPr>
        <p:spPr>
          <a:xfrm>
            <a:off x="1275150" y="2364400"/>
            <a:ext cx="65937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accent5"/>
                </a:solidFill>
              </a:rPr>
              <a:t>THANKS!</a:t>
            </a:r>
            <a:endParaRPr sz="6000" dirty="0">
              <a:solidFill>
                <a:schemeClr val="accent5"/>
              </a:solidFill>
            </a:endParaRPr>
          </a:p>
        </p:txBody>
      </p:sp>
      <p:sp>
        <p:nvSpPr>
          <p:cNvPr id="504" name="Google Shape;504;p34"/>
          <p:cNvSpPr txBox="1">
            <a:spLocks noGrp="1"/>
          </p:cNvSpPr>
          <p:nvPr>
            <p:ph type="subTitle" idx="4294967295"/>
          </p:nvPr>
        </p:nvSpPr>
        <p:spPr>
          <a:xfrm>
            <a:off x="1178700" y="3548041"/>
            <a:ext cx="6593700" cy="134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0" indent="0" algn="ctr">
              <a:buNone/>
            </a:pPr>
            <a:r>
              <a:rPr lang="vi-VN" sz="1400" b="1" dirty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 TY TNHH MTV CUNG CẤP SUẤT ĂN CÔNG NGHIỆP THẬP </a:t>
            </a:r>
            <a:r>
              <a:rPr lang="vi-VN" sz="1400" b="1" dirty="0" smtClean="0">
                <a:solidFill>
                  <a:schemeClr val="tx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</a:p>
          <a:p>
            <a:pPr marL="76200" indent="0" algn="ctr">
              <a:buNone/>
            </a:pPr>
            <a:r>
              <a:rPr lang="zh-TW" altLang="en-US" sz="1400" b="1" dirty="0"/>
              <a:t>十全餐飲服務公</a:t>
            </a:r>
            <a:r>
              <a:rPr lang="zh-TW" altLang="en-US" sz="1400" b="1" dirty="0" smtClean="0"/>
              <a:t>司</a:t>
            </a:r>
            <a:endParaRPr lang="vi-VN" sz="1400" b="1" dirty="0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vi-VN" sz="1000" dirty="0">
                <a:latin typeface="+mj-lt"/>
              </a:rPr>
              <a:t>Địa chỉ: Thửa đất số 5729, tờ bản đồ số 33, khu phố 3, P. Thới Hòa, Tx. Bến Cát , Tỉnh Bình </a:t>
            </a:r>
            <a:r>
              <a:rPr lang="vi-VN" sz="1000" dirty="0" smtClean="0">
                <a:latin typeface="+mj-lt"/>
              </a:rPr>
              <a:t>Dương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zh-TW" altLang="en-US" sz="1000" dirty="0"/>
              <a:t>地址：平陽省，檳吉社，泰和坊，第</a:t>
            </a:r>
            <a:r>
              <a:rPr lang="vi-VN" sz="1000" dirty="0"/>
              <a:t>3</a:t>
            </a:r>
            <a:r>
              <a:rPr lang="zh-TW" altLang="en-US" sz="1000" dirty="0"/>
              <a:t>號市區，第</a:t>
            </a:r>
            <a:r>
              <a:rPr lang="vi-VN" sz="1000" dirty="0"/>
              <a:t>33</a:t>
            </a:r>
            <a:r>
              <a:rPr lang="zh-TW" altLang="en-US" sz="1000" dirty="0"/>
              <a:t>號地圖，</a:t>
            </a:r>
            <a:r>
              <a:rPr lang="vi-VN" sz="1000" dirty="0"/>
              <a:t>5729</a:t>
            </a:r>
            <a:r>
              <a:rPr lang="zh-TW" altLang="en-US" sz="1000" dirty="0"/>
              <a:t>號地</a:t>
            </a:r>
            <a:r>
              <a:rPr lang="zh-TW" altLang="en-US" sz="1000" dirty="0" smtClean="0"/>
              <a:t>皮</a:t>
            </a:r>
            <a:r>
              <a:rPr lang="vi-VN" sz="1000" dirty="0" smtClean="0">
                <a:latin typeface="+mj-lt"/>
              </a:rPr>
              <a:t> 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vi-VN" sz="1000" dirty="0"/>
              <a:t>Điện Thoại</a:t>
            </a:r>
            <a:r>
              <a:rPr lang="zh-TW" altLang="en-US" sz="1000" dirty="0"/>
              <a:t>電話</a:t>
            </a:r>
            <a:r>
              <a:rPr lang="vi-VN" sz="1000" dirty="0" smtClean="0">
                <a:latin typeface="+mj-lt"/>
              </a:rPr>
              <a:t>: </a:t>
            </a:r>
            <a:r>
              <a:rPr lang="vi-VN" sz="1000" dirty="0">
                <a:latin typeface="+mj-lt"/>
              </a:rPr>
              <a:t>0650.3595.899       	     </a:t>
            </a: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vi-VN" sz="1000" dirty="0" smtClean="0"/>
              <a:t>Fax </a:t>
            </a:r>
            <a:r>
              <a:rPr lang="zh-TW" altLang="en-US" sz="1000" dirty="0" smtClean="0"/>
              <a:t>傳</a:t>
            </a:r>
            <a:r>
              <a:rPr lang="zh-TW" altLang="en-US" sz="1000" dirty="0"/>
              <a:t>真</a:t>
            </a:r>
            <a:r>
              <a:rPr lang="vi-VN" sz="1000" dirty="0"/>
              <a:t>: </a:t>
            </a:r>
            <a:r>
              <a:rPr lang="vi-VN" sz="1000" dirty="0">
                <a:latin typeface="+mj-lt"/>
              </a:rPr>
              <a:t> </a:t>
            </a:r>
            <a:r>
              <a:rPr lang="vi-VN" sz="1000" dirty="0" smtClean="0">
                <a:latin typeface="+mj-lt"/>
              </a:rPr>
              <a:t>          0650.3599.499</a:t>
            </a:r>
            <a:endParaRPr lang="vi-VN" sz="1000" dirty="0">
              <a:latin typeface="+mj-lt"/>
            </a:endParaRPr>
          </a:p>
          <a:p>
            <a:pPr marL="0" lv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vi-VN" sz="1000" dirty="0" smtClean="0">
                <a:latin typeface="+mj-lt"/>
              </a:rPr>
              <a:t>Hotline:              0908.027.689</a:t>
            </a:r>
            <a:endParaRPr lang="vi-VN" sz="1000" dirty="0">
              <a:latin typeface="+mj-lt"/>
            </a:endParaRPr>
          </a:p>
        </p:txBody>
      </p:sp>
      <p:grpSp>
        <p:nvGrpSpPr>
          <p:cNvPr id="505" name="Google Shape;505;p34"/>
          <p:cNvGrpSpPr/>
          <p:nvPr/>
        </p:nvGrpSpPr>
        <p:grpSpPr>
          <a:xfrm>
            <a:off x="3996210" y="966817"/>
            <a:ext cx="1197664" cy="1126777"/>
            <a:chOff x="5972700" y="2330200"/>
            <a:chExt cx="411625" cy="387275"/>
          </a:xfrm>
        </p:grpSpPr>
        <p:sp>
          <p:nvSpPr>
            <p:cNvPr id="506" name="Google Shape;506;p34"/>
            <p:cNvSpPr/>
            <p:nvPr/>
          </p:nvSpPr>
          <p:spPr>
            <a:xfrm>
              <a:off x="5972700" y="2476950"/>
              <a:ext cx="98050" cy="219825"/>
            </a:xfrm>
            <a:custGeom>
              <a:avLst/>
              <a:gdLst/>
              <a:ahLst/>
              <a:cxnLst/>
              <a:rect l="l" t="t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4"/>
            <p:cNvSpPr/>
            <p:nvPr/>
          </p:nvSpPr>
          <p:spPr>
            <a:xfrm>
              <a:off x="6078025" y="2330200"/>
              <a:ext cx="306300" cy="387275"/>
            </a:xfrm>
            <a:custGeom>
              <a:avLst/>
              <a:gdLst/>
              <a:ahLst/>
              <a:cxnLst/>
              <a:rect l="l" t="t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9050" cap="rnd" cmpd="sng">
              <a:solidFill>
                <a:srgbClr val="3F537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pPr algn="ctr"/>
            <a:r>
              <a:rPr lang="vi-VN" sz="1800" dirty="0" smtClean="0">
                <a:latin typeface="+mj-lt"/>
              </a:rPr>
              <a:t>CƠ CẤU NHÂN SỰ CÁC BẾP  </a:t>
            </a:r>
            <a:r>
              <a:rPr lang="zh-CN" altLang="en-US" sz="1800" dirty="0" smtClean="0">
                <a:latin typeface="+mj-lt"/>
              </a:rPr>
              <a:t>臺校福利社</a:t>
            </a:r>
            <a:r>
              <a:rPr lang="zh-CN" altLang="en-US" sz="1800" dirty="0">
                <a:latin typeface="+mj-lt"/>
              </a:rPr>
              <a:t>人事結構</a:t>
            </a:r>
            <a:endParaRPr lang="en-US" sz="18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lang="en"/>
          </a:p>
        </p:txBody>
      </p:sp>
      <p:sp>
        <p:nvSpPr>
          <p:cNvPr id="5" name="AutoShape 2" descr="Cơ cấu tổ chức phòng nhân sự gồm những bộ phận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800350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ơ cấu tổ chức Thư viện t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10489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152401737"/>
              </p:ext>
            </p:extLst>
          </p:nvPr>
        </p:nvGraphicFramePr>
        <p:xfrm>
          <a:off x="120818" y="1347614"/>
          <a:ext cx="6480007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001698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pPr algn="ctr"/>
            <a:r>
              <a:rPr lang="vi-VN" sz="1800" dirty="0" smtClean="0">
                <a:latin typeface="+mj-lt"/>
              </a:rPr>
              <a:t>CƠ CẤU NHÂN SỰ CÁC BẾP  </a:t>
            </a:r>
            <a:r>
              <a:rPr lang="zh-CN" altLang="en-US" sz="1800" dirty="0" smtClean="0">
                <a:latin typeface="+mj-lt"/>
              </a:rPr>
              <a:t>臺校福利社</a:t>
            </a:r>
            <a:r>
              <a:rPr lang="zh-CN" altLang="en-US" sz="1800" dirty="0">
                <a:latin typeface="+mj-lt"/>
              </a:rPr>
              <a:t>人事結構</a:t>
            </a:r>
            <a:endParaRPr lang="en-US" sz="18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sp>
        <p:nvSpPr>
          <p:cNvPr id="5" name="AutoShape 2" descr="Cơ cấu tổ chức phòng nhân sự gồm những bộ phận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800350"/>
            <a:ext cx="270510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 descr="Cơ cấu tổ chức Thư viện tỉ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104899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xmlns="" val="4180254101"/>
              </p:ext>
            </p:extLst>
          </p:nvPr>
        </p:nvGraphicFramePr>
        <p:xfrm>
          <a:off x="611560" y="1491630"/>
          <a:ext cx="5352256" cy="325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4515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 smtClean="0">
                <a:latin typeface="+mj-lt"/>
              </a:rPr>
              <a:t>NGUỒN CUNG ĐẦU VÀO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zh-TW" altLang="en-US" dirty="0" smtClean="0">
                <a:latin typeface="+mj-lt"/>
              </a:rPr>
              <a:t>供應進商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551140" y="1275606"/>
            <a:ext cx="3903633" cy="7386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342900" indent="-342900" algn="ctr">
              <a:buAutoNum type="arabicPeriod"/>
            </a:pPr>
            <a:r>
              <a:rPr lang="vi-VN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Quy trình ĐÁNH GIÁ Nhà CUNG CẤP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zh-TW" alt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供應商</a:t>
            </a:r>
            <a:r>
              <a:rPr lang="zh-TW" alt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評估程序</a:t>
            </a:r>
            <a:endParaRPr lang="en-US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marL="342900" indent="-342900" algn="ctr">
              <a:buAutoNum type="arabicPeriod"/>
            </a:pPr>
            <a:endParaRPr lang="en-US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18394" y="1352550"/>
            <a:ext cx="252550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vi-VN" sz="1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. TIÊU CHUẨN ĐÁNH GIÁ NCC</a:t>
            </a:r>
            <a:endParaRPr lang="en-US" sz="12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zh-TW" altLang="en-US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供應商標準評估</a:t>
            </a:r>
            <a:endParaRPr lang="en-US" sz="1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4931782" y="1886817"/>
            <a:ext cx="542536" cy="775051"/>
          </a:xfrm>
          <a:custGeom>
            <a:avLst/>
            <a:gdLst>
              <a:gd name="connsiteX0" fmla="*/ 0 w 775050"/>
              <a:gd name="connsiteY0" fmla="*/ 0 h 542535"/>
              <a:gd name="connsiteX1" fmla="*/ 503783 w 775050"/>
              <a:gd name="connsiteY1" fmla="*/ 0 h 542535"/>
              <a:gd name="connsiteX2" fmla="*/ 775050 w 775050"/>
              <a:gd name="connsiteY2" fmla="*/ 271268 h 542535"/>
              <a:gd name="connsiteX3" fmla="*/ 503783 w 775050"/>
              <a:gd name="connsiteY3" fmla="*/ 542535 h 542535"/>
              <a:gd name="connsiteX4" fmla="*/ 0 w 775050"/>
              <a:gd name="connsiteY4" fmla="*/ 542535 h 542535"/>
              <a:gd name="connsiteX5" fmla="*/ 271268 w 775050"/>
              <a:gd name="connsiteY5" fmla="*/ 271268 h 542535"/>
              <a:gd name="connsiteX6" fmla="*/ 0 w 775050"/>
              <a:gd name="connsiteY6" fmla="*/ 0 h 5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50" h="542535">
                <a:moveTo>
                  <a:pt x="775049" y="0"/>
                </a:moveTo>
                <a:lnTo>
                  <a:pt x="775049" y="352648"/>
                </a:lnTo>
                <a:lnTo>
                  <a:pt x="387524" y="542535"/>
                </a:lnTo>
                <a:lnTo>
                  <a:pt x="1" y="352648"/>
                </a:lnTo>
                <a:lnTo>
                  <a:pt x="1" y="0"/>
                </a:lnTo>
                <a:lnTo>
                  <a:pt x="387524" y="189888"/>
                </a:lnTo>
                <a:lnTo>
                  <a:pt x="775049" y="0"/>
                </a:ln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1" tIns="281429" rIns="10160" bIns="28142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600" kern="1200" dirty="0" smtClean="0"/>
              <a:t>1</a:t>
            </a:r>
            <a:endParaRPr lang="en-US" sz="1600" kern="1200" dirty="0"/>
          </a:p>
        </p:txBody>
      </p:sp>
      <p:sp>
        <p:nvSpPr>
          <p:cNvPr id="10" name="Freeform 9"/>
          <p:cNvSpPr/>
          <p:nvPr/>
        </p:nvSpPr>
        <p:spPr>
          <a:xfrm>
            <a:off x="5474316" y="1886818"/>
            <a:ext cx="3312458" cy="503783"/>
          </a:xfrm>
          <a:custGeom>
            <a:avLst/>
            <a:gdLst>
              <a:gd name="connsiteX0" fmla="*/ 83965 w 503782"/>
              <a:gd name="connsiteY0" fmla="*/ 0 h 3312457"/>
              <a:gd name="connsiteX1" fmla="*/ 419817 w 503782"/>
              <a:gd name="connsiteY1" fmla="*/ 0 h 3312457"/>
              <a:gd name="connsiteX2" fmla="*/ 503782 w 503782"/>
              <a:gd name="connsiteY2" fmla="*/ 83965 h 3312457"/>
              <a:gd name="connsiteX3" fmla="*/ 503782 w 503782"/>
              <a:gd name="connsiteY3" fmla="*/ 3312457 h 3312457"/>
              <a:gd name="connsiteX4" fmla="*/ 503782 w 503782"/>
              <a:gd name="connsiteY4" fmla="*/ 3312457 h 3312457"/>
              <a:gd name="connsiteX5" fmla="*/ 0 w 503782"/>
              <a:gd name="connsiteY5" fmla="*/ 3312457 h 3312457"/>
              <a:gd name="connsiteX6" fmla="*/ 0 w 503782"/>
              <a:gd name="connsiteY6" fmla="*/ 3312457 h 3312457"/>
              <a:gd name="connsiteX7" fmla="*/ 0 w 503782"/>
              <a:gd name="connsiteY7" fmla="*/ 83965 h 3312457"/>
              <a:gd name="connsiteX8" fmla="*/ 83965 w 503782"/>
              <a:gd name="connsiteY8" fmla="*/ 0 h 33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782" h="3312457">
                <a:moveTo>
                  <a:pt x="503782" y="552087"/>
                </a:moveTo>
                <a:lnTo>
                  <a:pt x="503782" y="2760370"/>
                </a:lnTo>
                <a:cubicBezTo>
                  <a:pt x="503782" y="3065280"/>
                  <a:pt x="498065" y="3312454"/>
                  <a:pt x="491012" y="3312454"/>
                </a:cubicBezTo>
                <a:lnTo>
                  <a:pt x="0" y="3312454"/>
                </a:lnTo>
                <a:lnTo>
                  <a:pt x="0" y="3312454"/>
                </a:lnTo>
                <a:lnTo>
                  <a:pt x="0" y="3"/>
                </a:lnTo>
                <a:lnTo>
                  <a:pt x="0" y="3"/>
                </a:lnTo>
                <a:lnTo>
                  <a:pt x="491012" y="3"/>
                </a:lnTo>
                <a:cubicBezTo>
                  <a:pt x="498065" y="3"/>
                  <a:pt x="503782" y="247177"/>
                  <a:pt x="503782" y="552087"/>
                </a:cubicBezTo>
                <a:close/>
              </a:path>
            </a:pathLst>
          </a:cu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9" tIns="30308" rIns="30308" bIns="30309" numCol="1" spcCol="1270" anchor="ctr" anchorCtr="0">
            <a:noAutofit/>
          </a:bodyPr>
          <a:lstStyle/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900" kern="1200" dirty="0" smtClean="0"/>
              <a:t>Đầy đủ giấy tờ pháp lý., và các giấy tờ liên quan như giấy CNVSATTP, giấy đkkd, .....</a:t>
            </a:r>
            <a:endParaRPr lang="en-US" sz="900" kern="1200" dirty="0"/>
          </a:p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900" kern="1200" dirty="0" smtClean="0"/>
              <a:t>完整的法律文件，和相關文件如 </a:t>
            </a:r>
            <a:r>
              <a:rPr lang="en-US" altLang="zh-TW" sz="900" kern="1200" dirty="0" smtClean="0"/>
              <a:t>CNVSATTP, </a:t>
            </a:r>
            <a:r>
              <a:rPr lang="zh-TW" altLang="en-US" sz="900" kern="1200" dirty="0" smtClean="0"/>
              <a:t>營業執照</a:t>
            </a:r>
            <a:r>
              <a:rPr lang="en-US" altLang="zh-TW" sz="900" kern="1200" dirty="0" smtClean="0"/>
              <a:t>… </a:t>
            </a:r>
            <a:endParaRPr lang="en-US" sz="900" kern="1200" dirty="0"/>
          </a:p>
        </p:txBody>
      </p:sp>
      <p:sp>
        <p:nvSpPr>
          <p:cNvPr id="27" name="Freeform 26"/>
          <p:cNvSpPr/>
          <p:nvPr/>
        </p:nvSpPr>
        <p:spPr>
          <a:xfrm>
            <a:off x="4931782" y="2503883"/>
            <a:ext cx="542536" cy="775051"/>
          </a:xfrm>
          <a:custGeom>
            <a:avLst/>
            <a:gdLst>
              <a:gd name="connsiteX0" fmla="*/ 0 w 775050"/>
              <a:gd name="connsiteY0" fmla="*/ 0 h 542535"/>
              <a:gd name="connsiteX1" fmla="*/ 503783 w 775050"/>
              <a:gd name="connsiteY1" fmla="*/ 0 h 542535"/>
              <a:gd name="connsiteX2" fmla="*/ 775050 w 775050"/>
              <a:gd name="connsiteY2" fmla="*/ 271268 h 542535"/>
              <a:gd name="connsiteX3" fmla="*/ 503783 w 775050"/>
              <a:gd name="connsiteY3" fmla="*/ 542535 h 542535"/>
              <a:gd name="connsiteX4" fmla="*/ 0 w 775050"/>
              <a:gd name="connsiteY4" fmla="*/ 542535 h 542535"/>
              <a:gd name="connsiteX5" fmla="*/ 271268 w 775050"/>
              <a:gd name="connsiteY5" fmla="*/ 271268 h 542535"/>
              <a:gd name="connsiteX6" fmla="*/ 0 w 775050"/>
              <a:gd name="connsiteY6" fmla="*/ 0 h 5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50" h="542535">
                <a:moveTo>
                  <a:pt x="775049" y="0"/>
                </a:moveTo>
                <a:lnTo>
                  <a:pt x="775049" y="352648"/>
                </a:lnTo>
                <a:lnTo>
                  <a:pt x="387524" y="542535"/>
                </a:lnTo>
                <a:lnTo>
                  <a:pt x="1" y="352648"/>
                </a:lnTo>
                <a:lnTo>
                  <a:pt x="1" y="0"/>
                </a:lnTo>
                <a:lnTo>
                  <a:pt x="387524" y="189888"/>
                </a:lnTo>
                <a:lnTo>
                  <a:pt x="775049" y="0"/>
                </a:lnTo>
                <a:close/>
              </a:path>
            </a:pathLst>
          </a:custGeom>
        </p:spPr>
        <p:style>
          <a:lnRef idx="2">
            <a:schemeClr val="accent4">
              <a:hueOff val="-3620151"/>
              <a:satOff val="20576"/>
              <a:lumOff val="-11373"/>
              <a:alphaOff val="0"/>
            </a:schemeClr>
          </a:lnRef>
          <a:fillRef idx="1">
            <a:schemeClr val="accent4">
              <a:hueOff val="-3620151"/>
              <a:satOff val="20576"/>
              <a:lumOff val="-11373"/>
              <a:alphaOff val="0"/>
            </a:schemeClr>
          </a:fillRef>
          <a:effectRef idx="0">
            <a:schemeClr val="accent4">
              <a:hueOff val="-3620151"/>
              <a:satOff val="20576"/>
              <a:lumOff val="-1137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1" tIns="281429" rIns="10160" bIns="28142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600" kern="1200" dirty="0" smtClean="0"/>
              <a:t>2</a:t>
            </a:r>
            <a:endParaRPr lang="en-US" sz="1600" kern="1200" dirty="0"/>
          </a:p>
        </p:txBody>
      </p:sp>
      <p:sp>
        <p:nvSpPr>
          <p:cNvPr id="28" name="Freeform 27"/>
          <p:cNvSpPr/>
          <p:nvPr/>
        </p:nvSpPr>
        <p:spPr>
          <a:xfrm>
            <a:off x="5474316" y="2503884"/>
            <a:ext cx="3312458" cy="503783"/>
          </a:xfrm>
          <a:custGeom>
            <a:avLst/>
            <a:gdLst>
              <a:gd name="connsiteX0" fmla="*/ 83965 w 503782"/>
              <a:gd name="connsiteY0" fmla="*/ 0 h 3312457"/>
              <a:gd name="connsiteX1" fmla="*/ 419817 w 503782"/>
              <a:gd name="connsiteY1" fmla="*/ 0 h 3312457"/>
              <a:gd name="connsiteX2" fmla="*/ 503782 w 503782"/>
              <a:gd name="connsiteY2" fmla="*/ 83965 h 3312457"/>
              <a:gd name="connsiteX3" fmla="*/ 503782 w 503782"/>
              <a:gd name="connsiteY3" fmla="*/ 3312457 h 3312457"/>
              <a:gd name="connsiteX4" fmla="*/ 503782 w 503782"/>
              <a:gd name="connsiteY4" fmla="*/ 3312457 h 3312457"/>
              <a:gd name="connsiteX5" fmla="*/ 0 w 503782"/>
              <a:gd name="connsiteY5" fmla="*/ 3312457 h 3312457"/>
              <a:gd name="connsiteX6" fmla="*/ 0 w 503782"/>
              <a:gd name="connsiteY6" fmla="*/ 3312457 h 3312457"/>
              <a:gd name="connsiteX7" fmla="*/ 0 w 503782"/>
              <a:gd name="connsiteY7" fmla="*/ 83965 h 3312457"/>
              <a:gd name="connsiteX8" fmla="*/ 83965 w 503782"/>
              <a:gd name="connsiteY8" fmla="*/ 0 h 33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782" h="3312457">
                <a:moveTo>
                  <a:pt x="503782" y="552087"/>
                </a:moveTo>
                <a:lnTo>
                  <a:pt x="503782" y="2760370"/>
                </a:lnTo>
                <a:cubicBezTo>
                  <a:pt x="503782" y="3065280"/>
                  <a:pt x="498065" y="3312454"/>
                  <a:pt x="491012" y="3312454"/>
                </a:cubicBezTo>
                <a:lnTo>
                  <a:pt x="0" y="3312454"/>
                </a:lnTo>
                <a:lnTo>
                  <a:pt x="0" y="3312454"/>
                </a:lnTo>
                <a:lnTo>
                  <a:pt x="0" y="3"/>
                </a:lnTo>
                <a:lnTo>
                  <a:pt x="0" y="3"/>
                </a:lnTo>
                <a:lnTo>
                  <a:pt x="491012" y="3"/>
                </a:lnTo>
                <a:cubicBezTo>
                  <a:pt x="498065" y="3"/>
                  <a:pt x="503782" y="247177"/>
                  <a:pt x="503782" y="552087"/>
                </a:cubicBezTo>
                <a:close/>
              </a:path>
            </a:pathLst>
          </a:custGeom>
        </p:spPr>
        <p:style>
          <a:lnRef idx="2">
            <a:schemeClr val="accent4">
              <a:hueOff val="-3620151"/>
              <a:satOff val="20576"/>
              <a:lumOff val="-11373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9" tIns="30308" rIns="30308" bIns="30309" numCol="1" spcCol="1270" anchor="ctr" anchorCtr="0">
            <a:noAutofit/>
          </a:bodyPr>
          <a:lstStyle/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900" b="0" i="0" kern="1200" dirty="0" smtClean="0"/>
              <a:t>Năng lực cung ứng: chất lương hàng hóa cung ứng, số lượng hàng hóa cung ứng</a:t>
            </a:r>
            <a:endParaRPr lang="en-US" sz="900" kern="1200" dirty="0"/>
          </a:p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900" kern="1200" dirty="0" smtClean="0"/>
              <a:t>供應能力</a:t>
            </a:r>
            <a:r>
              <a:rPr lang="en-US" altLang="zh-TW" sz="900" kern="1200" dirty="0" smtClean="0"/>
              <a:t>: </a:t>
            </a:r>
            <a:r>
              <a:rPr lang="zh-TW" altLang="en-US" sz="900" kern="1200" dirty="0" smtClean="0"/>
              <a:t>供應商品的質量，供應商品的數量</a:t>
            </a:r>
            <a:endParaRPr lang="en-US" sz="900" kern="1200" dirty="0"/>
          </a:p>
        </p:txBody>
      </p:sp>
      <p:sp>
        <p:nvSpPr>
          <p:cNvPr id="29" name="Freeform 28"/>
          <p:cNvSpPr/>
          <p:nvPr/>
        </p:nvSpPr>
        <p:spPr>
          <a:xfrm>
            <a:off x="4931782" y="3120950"/>
            <a:ext cx="542536" cy="775051"/>
          </a:xfrm>
          <a:custGeom>
            <a:avLst/>
            <a:gdLst>
              <a:gd name="connsiteX0" fmla="*/ 0 w 775050"/>
              <a:gd name="connsiteY0" fmla="*/ 0 h 542535"/>
              <a:gd name="connsiteX1" fmla="*/ 503783 w 775050"/>
              <a:gd name="connsiteY1" fmla="*/ 0 h 542535"/>
              <a:gd name="connsiteX2" fmla="*/ 775050 w 775050"/>
              <a:gd name="connsiteY2" fmla="*/ 271268 h 542535"/>
              <a:gd name="connsiteX3" fmla="*/ 503783 w 775050"/>
              <a:gd name="connsiteY3" fmla="*/ 542535 h 542535"/>
              <a:gd name="connsiteX4" fmla="*/ 0 w 775050"/>
              <a:gd name="connsiteY4" fmla="*/ 542535 h 542535"/>
              <a:gd name="connsiteX5" fmla="*/ 271268 w 775050"/>
              <a:gd name="connsiteY5" fmla="*/ 271268 h 542535"/>
              <a:gd name="connsiteX6" fmla="*/ 0 w 775050"/>
              <a:gd name="connsiteY6" fmla="*/ 0 h 5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50" h="542535">
                <a:moveTo>
                  <a:pt x="775049" y="0"/>
                </a:moveTo>
                <a:lnTo>
                  <a:pt x="775049" y="352648"/>
                </a:lnTo>
                <a:lnTo>
                  <a:pt x="387524" y="542535"/>
                </a:lnTo>
                <a:lnTo>
                  <a:pt x="1" y="352648"/>
                </a:lnTo>
                <a:lnTo>
                  <a:pt x="1" y="0"/>
                </a:lnTo>
                <a:lnTo>
                  <a:pt x="387524" y="189888"/>
                </a:lnTo>
                <a:lnTo>
                  <a:pt x="775049" y="0"/>
                </a:lnTo>
                <a:close/>
              </a:path>
            </a:pathLst>
          </a:custGeom>
        </p:spPr>
        <p:style>
          <a:lnRef idx="2">
            <a:schemeClr val="accent4">
              <a:hueOff val="-7240302"/>
              <a:satOff val="41151"/>
              <a:lumOff val="-22745"/>
              <a:alphaOff val="0"/>
            </a:schemeClr>
          </a:lnRef>
          <a:fillRef idx="1">
            <a:schemeClr val="accent4">
              <a:hueOff val="-7240302"/>
              <a:satOff val="41151"/>
              <a:lumOff val="-22745"/>
              <a:alphaOff val="0"/>
            </a:schemeClr>
          </a:fillRef>
          <a:effectRef idx="0">
            <a:schemeClr val="accent4">
              <a:hueOff val="-7240302"/>
              <a:satOff val="41151"/>
              <a:lumOff val="-2274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1" tIns="281429" rIns="10160" bIns="28142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600" kern="1200" dirty="0" smtClean="0"/>
              <a:t>3</a:t>
            </a:r>
            <a:endParaRPr lang="en-US" sz="1600" kern="1200" dirty="0"/>
          </a:p>
        </p:txBody>
      </p:sp>
      <p:sp>
        <p:nvSpPr>
          <p:cNvPr id="30" name="Freeform 29"/>
          <p:cNvSpPr/>
          <p:nvPr/>
        </p:nvSpPr>
        <p:spPr>
          <a:xfrm>
            <a:off x="5474316" y="3120951"/>
            <a:ext cx="3312458" cy="503783"/>
          </a:xfrm>
          <a:custGeom>
            <a:avLst/>
            <a:gdLst>
              <a:gd name="connsiteX0" fmla="*/ 83965 w 503782"/>
              <a:gd name="connsiteY0" fmla="*/ 0 h 3312457"/>
              <a:gd name="connsiteX1" fmla="*/ 419817 w 503782"/>
              <a:gd name="connsiteY1" fmla="*/ 0 h 3312457"/>
              <a:gd name="connsiteX2" fmla="*/ 503782 w 503782"/>
              <a:gd name="connsiteY2" fmla="*/ 83965 h 3312457"/>
              <a:gd name="connsiteX3" fmla="*/ 503782 w 503782"/>
              <a:gd name="connsiteY3" fmla="*/ 3312457 h 3312457"/>
              <a:gd name="connsiteX4" fmla="*/ 503782 w 503782"/>
              <a:gd name="connsiteY4" fmla="*/ 3312457 h 3312457"/>
              <a:gd name="connsiteX5" fmla="*/ 0 w 503782"/>
              <a:gd name="connsiteY5" fmla="*/ 3312457 h 3312457"/>
              <a:gd name="connsiteX6" fmla="*/ 0 w 503782"/>
              <a:gd name="connsiteY6" fmla="*/ 3312457 h 3312457"/>
              <a:gd name="connsiteX7" fmla="*/ 0 w 503782"/>
              <a:gd name="connsiteY7" fmla="*/ 83965 h 3312457"/>
              <a:gd name="connsiteX8" fmla="*/ 83965 w 503782"/>
              <a:gd name="connsiteY8" fmla="*/ 0 h 33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782" h="3312457">
                <a:moveTo>
                  <a:pt x="503782" y="552087"/>
                </a:moveTo>
                <a:lnTo>
                  <a:pt x="503782" y="2760370"/>
                </a:lnTo>
                <a:cubicBezTo>
                  <a:pt x="503782" y="3065280"/>
                  <a:pt x="498065" y="3312454"/>
                  <a:pt x="491012" y="3312454"/>
                </a:cubicBezTo>
                <a:lnTo>
                  <a:pt x="0" y="3312454"/>
                </a:lnTo>
                <a:lnTo>
                  <a:pt x="0" y="3312454"/>
                </a:lnTo>
                <a:lnTo>
                  <a:pt x="0" y="3"/>
                </a:lnTo>
                <a:lnTo>
                  <a:pt x="0" y="3"/>
                </a:lnTo>
                <a:lnTo>
                  <a:pt x="491012" y="3"/>
                </a:lnTo>
                <a:cubicBezTo>
                  <a:pt x="498065" y="3"/>
                  <a:pt x="503782" y="247177"/>
                  <a:pt x="503782" y="552087"/>
                </a:cubicBezTo>
                <a:close/>
              </a:path>
            </a:pathLst>
          </a:custGeom>
        </p:spPr>
        <p:style>
          <a:lnRef idx="2">
            <a:schemeClr val="accent4">
              <a:hueOff val="-7240302"/>
              <a:satOff val="41151"/>
              <a:lumOff val="-22745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9" tIns="30308" rIns="30308" bIns="30309" numCol="1" spcCol="1270" anchor="ctr" anchorCtr="0">
            <a:noAutofit/>
          </a:bodyPr>
          <a:lstStyle/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900" kern="1200" dirty="0" smtClean="0"/>
              <a:t>Năng lực tài chính, cam kết đảm bảo chất lượng</a:t>
            </a:r>
            <a:endParaRPr lang="en-US" sz="900" kern="1200" dirty="0"/>
          </a:p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900" kern="1200" dirty="0" smtClean="0"/>
              <a:t>財政能力</a:t>
            </a:r>
            <a:r>
              <a:rPr lang="en-US" altLang="zh-TW" sz="900" kern="1200" dirty="0" smtClean="0"/>
              <a:t>: </a:t>
            </a:r>
            <a:r>
              <a:rPr lang="zh-TW" altLang="en-US" sz="900" kern="1200" dirty="0" smtClean="0"/>
              <a:t>承諾質量保證</a:t>
            </a:r>
            <a:endParaRPr lang="en-US" sz="900" kern="1200" dirty="0"/>
          </a:p>
        </p:txBody>
      </p:sp>
      <p:sp>
        <p:nvSpPr>
          <p:cNvPr id="31" name="Freeform 30"/>
          <p:cNvSpPr/>
          <p:nvPr/>
        </p:nvSpPr>
        <p:spPr>
          <a:xfrm>
            <a:off x="4931782" y="3738017"/>
            <a:ext cx="542536" cy="775051"/>
          </a:xfrm>
          <a:custGeom>
            <a:avLst/>
            <a:gdLst>
              <a:gd name="connsiteX0" fmla="*/ 0 w 775050"/>
              <a:gd name="connsiteY0" fmla="*/ 0 h 542535"/>
              <a:gd name="connsiteX1" fmla="*/ 503783 w 775050"/>
              <a:gd name="connsiteY1" fmla="*/ 0 h 542535"/>
              <a:gd name="connsiteX2" fmla="*/ 775050 w 775050"/>
              <a:gd name="connsiteY2" fmla="*/ 271268 h 542535"/>
              <a:gd name="connsiteX3" fmla="*/ 503783 w 775050"/>
              <a:gd name="connsiteY3" fmla="*/ 542535 h 542535"/>
              <a:gd name="connsiteX4" fmla="*/ 0 w 775050"/>
              <a:gd name="connsiteY4" fmla="*/ 542535 h 542535"/>
              <a:gd name="connsiteX5" fmla="*/ 271268 w 775050"/>
              <a:gd name="connsiteY5" fmla="*/ 271268 h 542535"/>
              <a:gd name="connsiteX6" fmla="*/ 0 w 775050"/>
              <a:gd name="connsiteY6" fmla="*/ 0 h 542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5050" h="542535">
                <a:moveTo>
                  <a:pt x="775049" y="0"/>
                </a:moveTo>
                <a:lnTo>
                  <a:pt x="775049" y="352648"/>
                </a:lnTo>
                <a:lnTo>
                  <a:pt x="387524" y="542535"/>
                </a:lnTo>
                <a:lnTo>
                  <a:pt x="1" y="352648"/>
                </a:lnTo>
                <a:lnTo>
                  <a:pt x="1" y="0"/>
                </a:lnTo>
                <a:lnTo>
                  <a:pt x="387524" y="189888"/>
                </a:lnTo>
                <a:lnTo>
                  <a:pt x="775049" y="0"/>
                </a:lnTo>
                <a:close/>
              </a:path>
            </a:pathLst>
          </a:custGeom>
        </p:spPr>
        <p:style>
          <a:lnRef idx="2">
            <a:schemeClr val="accent4">
              <a:hueOff val="-10860453"/>
              <a:satOff val="61727"/>
              <a:lumOff val="-34118"/>
              <a:alphaOff val="0"/>
            </a:schemeClr>
          </a:lnRef>
          <a:fillRef idx="1">
            <a:schemeClr val="accent4">
              <a:hueOff val="-10860453"/>
              <a:satOff val="61727"/>
              <a:lumOff val="-34118"/>
              <a:alphaOff val="0"/>
            </a:schemeClr>
          </a:fillRef>
          <a:effectRef idx="0">
            <a:schemeClr val="accent4">
              <a:hueOff val="-10860453"/>
              <a:satOff val="61727"/>
              <a:lumOff val="-3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161" tIns="281429" rIns="10160" bIns="281427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600" kern="1200" dirty="0" smtClean="0"/>
              <a:t>4</a:t>
            </a:r>
            <a:endParaRPr lang="en-US" sz="1600" kern="1200" dirty="0"/>
          </a:p>
        </p:txBody>
      </p:sp>
      <p:sp>
        <p:nvSpPr>
          <p:cNvPr id="32" name="Freeform 31"/>
          <p:cNvSpPr/>
          <p:nvPr/>
        </p:nvSpPr>
        <p:spPr>
          <a:xfrm>
            <a:off x="5474316" y="3738017"/>
            <a:ext cx="3312458" cy="503783"/>
          </a:xfrm>
          <a:custGeom>
            <a:avLst/>
            <a:gdLst>
              <a:gd name="connsiteX0" fmla="*/ 83965 w 503782"/>
              <a:gd name="connsiteY0" fmla="*/ 0 h 3312457"/>
              <a:gd name="connsiteX1" fmla="*/ 419817 w 503782"/>
              <a:gd name="connsiteY1" fmla="*/ 0 h 3312457"/>
              <a:gd name="connsiteX2" fmla="*/ 503782 w 503782"/>
              <a:gd name="connsiteY2" fmla="*/ 83965 h 3312457"/>
              <a:gd name="connsiteX3" fmla="*/ 503782 w 503782"/>
              <a:gd name="connsiteY3" fmla="*/ 3312457 h 3312457"/>
              <a:gd name="connsiteX4" fmla="*/ 503782 w 503782"/>
              <a:gd name="connsiteY4" fmla="*/ 3312457 h 3312457"/>
              <a:gd name="connsiteX5" fmla="*/ 0 w 503782"/>
              <a:gd name="connsiteY5" fmla="*/ 3312457 h 3312457"/>
              <a:gd name="connsiteX6" fmla="*/ 0 w 503782"/>
              <a:gd name="connsiteY6" fmla="*/ 3312457 h 3312457"/>
              <a:gd name="connsiteX7" fmla="*/ 0 w 503782"/>
              <a:gd name="connsiteY7" fmla="*/ 83965 h 3312457"/>
              <a:gd name="connsiteX8" fmla="*/ 83965 w 503782"/>
              <a:gd name="connsiteY8" fmla="*/ 0 h 331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3782" h="3312457">
                <a:moveTo>
                  <a:pt x="503782" y="552087"/>
                </a:moveTo>
                <a:lnTo>
                  <a:pt x="503782" y="2760370"/>
                </a:lnTo>
                <a:cubicBezTo>
                  <a:pt x="503782" y="3065280"/>
                  <a:pt x="498065" y="3312454"/>
                  <a:pt x="491012" y="3312454"/>
                </a:cubicBezTo>
                <a:lnTo>
                  <a:pt x="0" y="3312454"/>
                </a:lnTo>
                <a:lnTo>
                  <a:pt x="0" y="3312454"/>
                </a:lnTo>
                <a:lnTo>
                  <a:pt x="0" y="3"/>
                </a:lnTo>
                <a:lnTo>
                  <a:pt x="0" y="3"/>
                </a:lnTo>
                <a:lnTo>
                  <a:pt x="491012" y="3"/>
                </a:lnTo>
                <a:cubicBezTo>
                  <a:pt x="498065" y="3"/>
                  <a:pt x="503782" y="247177"/>
                  <a:pt x="503782" y="552087"/>
                </a:cubicBezTo>
                <a:close/>
              </a:path>
            </a:pathLst>
          </a:custGeom>
        </p:spPr>
        <p:style>
          <a:lnRef idx="2">
            <a:schemeClr val="accent4">
              <a:hueOff val="-10860453"/>
              <a:satOff val="61727"/>
              <a:lumOff val="-3411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4009" tIns="30309" rIns="30308" bIns="30308" numCol="1" spcCol="1270" anchor="ctr" anchorCtr="0">
            <a:noAutofit/>
          </a:bodyPr>
          <a:lstStyle/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900" kern="1200" dirty="0" smtClean="0"/>
              <a:t>Tính nhanh chóng, tiện lợi</a:t>
            </a:r>
            <a:endParaRPr lang="en-US" sz="900" kern="1200" dirty="0"/>
          </a:p>
          <a:p>
            <a:pPr marL="57150" lvl="1" indent="-57150" algn="l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zh-TW" altLang="en-US" sz="900" kern="1200" dirty="0" smtClean="0"/>
              <a:t>快速，方便</a:t>
            </a:r>
            <a:endParaRPr lang="en-US" sz="900" kern="1200" dirty="0"/>
          </a:p>
        </p:txBody>
      </p:sp>
      <p:sp>
        <p:nvSpPr>
          <p:cNvPr id="12" name="Freeform 11"/>
          <p:cNvSpPr/>
          <p:nvPr/>
        </p:nvSpPr>
        <p:spPr>
          <a:xfrm>
            <a:off x="1761245" y="1820616"/>
            <a:ext cx="1470070" cy="350998"/>
          </a:xfrm>
          <a:custGeom>
            <a:avLst/>
            <a:gdLst>
              <a:gd name="connsiteX0" fmla="*/ 0 w 1220770"/>
              <a:gd name="connsiteY0" fmla="*/ 31053 h 310529"/>
              <a:gd name="connsiteX1" fmla="*/ 31053 w 1220770"/>
              <a:gd name="connsiteY1" fmla="*/ 0 h 310529"/>
              <a:gd name="connsiteX2" fmla="*/ 1189717 w 1220770"/>
              <a:gd name="connsiteY2" fmla="*/ 0 h 310529"/>
              <a:gd name="connsiteX3" fmla="*/ 1220770 w 1220770"/>
              <a:gd name="connsiteY3" fmla="*/ 31053 h 310529"/>
              <a:gd name="connsiteX4" fmla="*/ 1220770 w 1220770"/>
              <a:gd name="connsiteY4" fmla="*/ 279476 h 310529"/>
              <a:gd name="connsiteX5" fmla="*/ 1189717 w 1220770"/>
              <a:gd name="connsiteY5" fmla="*/ 310529 h 310529"/>
              <a:gd name="connsiteX6" fmla="*/ 31053 w 1220770"/>
              <a:gd name="connsiteY6" fmla="*/ 310529 h 310529"/>
              <a:gd name="connsiteX7" fmla="*/ 0 w 1220770"/>
              <a:gd name="connsiteY7" fmla="*/ 279476 h 310529"/>
              <a:gd name="connsiteX8" fmla="*/ 0 w 1220770"/>
              <a:gd name="connsiteY8" fmla="*/ 31053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770" h="310529">
                <a:moveTo>
                  <a:pt x="0" y="31053"/>
                </a:moveTo>
                <a:cubicBezTo>
                  <a:pt x="0" y="13903"/>
                  <a:pt x="13903" y="0"/>
                  <a:pt x="31053" y="0"/>
                </a:cubicBezTo>
                <a:lnTo>
                  <a:pt x="1189717" y="0"/>
                </a:lnTo>
                <a:cubicBezTo>
                  <a:pt x="1206867" y="0"/>
                  <a:pt x="1220770" y="13903"/>
                  <a:pt x="1220770" y="31053"/>
                </a:cubicBezTo>
                <a:lnTo>
                  <a:pt x="1220770" y="279476"/>
                </a:lnTo>
                <a:cubicBezTo>
                  <a:pt x="1220770" y="296626"/>
                  <a:pt x="1206867" y="310529"/>
                  <a:pt x="1189717" y="310529"/>
                </a:cubicBezTo>
                <a:lnTo>
                  <a:pt x="31053" y="310529"/>
                </a:lnTo>
                <a:cubicBezTo>
                  <a:pt x="13903" y="310529"/>
                  <a:pt x="0" y="296626"/>
                  <a:pt x="0" y="279476"/>
                </a:cubicBezTo>
                <a:lnTo>
                  <a:pt x="0" y="310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05" tIns="51005" rIns="51005" bIns="510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100" kern="1200" dirty="0" smtClean="0"/>
              <a:t>Tập hợp thông tin</a:t>
            </a:r>
            <a:r>
              <a:rPr lang="en-US" sz="1100" kern="1200" dirty="0" smtClean="0"/>
              <a:t> – </a:t>
            </a:r>
            <a:r>
              <a:rPr lang="zh-TW" altLang="en-US" sz="1100" kern="1200" dirty="0" smtClean="0"/>
              <a:t>集合通訊</a:t>
            </a:r>
            <a:r>
              <a:rPr lang="en-US" altLang="zh-TW" sz="1100" kern="1200" dirty="0" smtClean="0"/>
              <a:t>!</a:t>
            </a:r>
            <a:endParaRPr lang="en-US" sz="1100" kern="1200" dirty="0"/>
          </a:p>
        </p:txBody>
      </p:sp>
      <p:sp>
        <p:nvSpPr>
          <p:cNvPr id="13" name="Freeform 12"/>
          <p:cNvSpPr/>
          <p:nvPr/>
        </p:nvSpPr>
        <p:spPr>
          <a:xfrm>
            <a:off x="2412143" y="2193554"/>
            <a:ext cx="168275" cy="131624"/>
          </a:xfrm>
          <a:custGeom>
            <a:avLst/>
            <a:gdLst>
              <a:gd name="connsiteX0" fmla="*/ 0 w 116448"/>
              <a:gd name="connsiteY0" fmla="*/ 27948 h 139738"/>
              <a:gd name="connsiteX1" fmla="*/ 58224 w 116448"/>
              <a:gd name="connsiteY1" fmla="*/ 27948 h 139738"/>
              <a:gd name="connsiteX2" fmla="*/ 58224 w 116448"/>
              <a:gd name="connsiteY2" fmla="*/ 0 h 139738"/>
              <a:gd name="connsiteX3" fmla="*/ 116448 w 116448"/>
              <a:gd name="connsiteY3" fmla="*/ 69869 h 139738"/>
              <a:gd name="connsiteX4" fmla="*/ 58224 w 116448"/>
              <a:gd name="connsiteY4" fmla="*/ 139738 h 139738"/>
              <a:gd name="connsiteX5" fmla="*/ 58224 w 116448"/>
              <a:gd name="connsiteY5" fmla="*/ 111790 h 139738"/>
              <a:gd name="connsiteX6" fmla="*/ 0 w 116448"/>
              <a:gd name="connsiteY6" fmla="*/ 111790 h 139738"/>
              <a:gd name="connsiteX7" fmla="*/ 0 w 116448"/>
              <a:gd name="connsiteY7" fmla="*/ 27948 h 1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48" h="139738">
                <a:moveTo>
                  <a:pt x="93158" y="1"/>
                </a:moveTo>
                <a:lnTo>
                  <a:pt x="93158" y="69869"/>
                </a:lnTo>
                <a:lnTo>
                  <a:pt x="116448" y="69869"/>
                </a:lnTo>
                <a:lnTo>
                  <a:pt x="58224" y="139737"/>
                </a:lnTo>
                <a:lnTo>
                  <a:pt x="0" y="69869"/>
                </a:lnTo>
                <a:lnTo>
                  <a:pt x="23290" y="69869"/>
                </a:lnTo>
                <a:lnTo>
                  <a:pt x="23290" y="1"/>
                </a:lnTo>
                <a:lnTo>
                  <a:pt x="93158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48" tIns="0" rIns="27948" bIns="34934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00" kern="1200"/>
          </a:p>
        </p:txBody>
      </p:sp>
      <p:sp>
        <p:nvSpPr>
          <p:cNvPr id="14" name="Freeform 13"/>
          <p:cNvSpPr/>
          <p:nvPr/>
        </p:nvSpPr>
        <p:spPr>
          <a:xfrm>
            <a:off x="1761245" y="2347115"/>
            <a:ext cx="1470070" cy="350998"/>
          </a:xfrm>
          <a:custGeom>
            <a:avLst/>
            <a:gdLst>
              <a:gd name="connsiteX0" fmla="*/ 0 w 1220770"/>
              <a:gd name="connsiteY0" fmla="*/ 31053 h 310529"/>
              <a:gd name="connsiteX1" fmla="*/ 31053 w 1220770"/>
              <a:gd name="connsiteY1" fmla="*/ 0 h 310529"/>
              <a:gd name="connsiteX2" fmla="*/ 1189717 w 1220770"/>
              <a:gd name="connsiteY2" fmla="*/ 0 h 310529"/>
              <a:gd name="connsiteX3" fmla="*/ 1220770 w 1220770"/>
              <a:gd name="connsiteY3" fmla="*/ 31053 h 310529"/>
              <a:gd name="connsiteX4" fmla="*/ 1220770 w 1220770"/>
              <a:gd name="connsiteY4" fmla="*/ 279476 h 310529"/>
              <a:gd name="connsiteX5" fmla="*/ 1189717 w 1220770"/>
              <a:gd name="connsiteY5" fmla="*/ 310529 h 310529"/>
              <a:gd name="connsiteX6" fmla="*/ 31053 w 1220770"/>
              <a:gd name="connsiteY6" fmla="*/ 310529 h 310529"/>
              <a:gd name="connsiteX7" fmla="*/ 0 w 1220770"/>
              <a:gd name="connsiteY7" fmla="*/ 279476 h 310529"/>
              <a:gd name="connsiteX8" fmla="*/ 0 w 1220770"/>
              <a:gd name="connsiteY8" fmla="*/ 31053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770" h="310529">
                <a:moveTo>
                  <a:pt x="0" y="31053"/>
                </a:moveTo>
                <a:cubicBezTo>
                  <a:pt x="0" y="13903"/>
                  <a:pt x="13903" y="0"/>
                  <a:pt x="31053" y="0"/>
                </a:cubicBezTo>
                <a:lnTo>
                  <a:pt x="1189717" y="0"/>
                </a:lnTo>
                <a:cubicBezTo>
                  <a:pt x="1206867" y="0"/>
                  <a:pt x="1220770" y="13903"/>
                  <a:pt x="1220770" y="31053"/>
                </a:cubicBezTo>
                <a:lnTo>
                  <a:pt x="1220770" y="279476"/>
                </a:lnTo>
                <a:cubicBezTo>
                  <a:pt x="1220770" y="296626"/>
                  <a:pt x="1206867" y="310529"/>
                  <a:pt x="1189717" y="310529"/>
                </a:cubicBezTo>
                <a:lnTo>
                  <a:pt x="31053" y="310529"/>
                </a:lnTo>
                <a:cubicBezTo>
                  <a:pt x="13903" y="310529"/>
                  <a:pt x="0" y="296626"/>
                  <a:pt x="0" y="279476"/>
                </a:cubicBezTo>
                <a:lnTo>
                  <a:pt x="0" y="310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172091"/>
              <a:satOff val="12345"/>
              <a:lumOff val="-6824"/>
              <a:alphaOff val="0"/>
            </a:schemeClr>
          </a:fillRef>
          <a:effectRef idx="0">
            <a:schemeClr val="accent4">
              <a:hueOff val="-2172091"/>
              <a:satOff val="12345"/>
              <a:lumOff val="-6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05" tIns="51005" rIns="51005" bIns="510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100" kern="1200" dirty="0" smtClean="0"/>
              <a:t>Đánh giá</a:t>
            </a:r>
            <a:r>
              <a:rPr lang="en-US" sz="1100" kern="1200" dirty="0" smtClean="0"/>
              <a:t> -</a:t>
            </a:r>
            <a:r>
              <a:rPr lang="zh-TW" altLang="en-US" sz="1100" kern="1200" dirty="0" smtClean="0"/>
              <a:t> 評估</a:t>
            </a:r>
            <a:endParaRPr lang="en-US" sz="1100" kern="1200" dirty="0"/>
          </a:p>
        </p:txBody>
      </p:sp>
      <p:sp>
        <p:nvSpPr>
          <p:cNvPr id="15" name="Freeform 14"/>
          <p:cNvSpPr/>
          <p:nvPr/>
        </p:nvSpPr>
        <p:spPr>
          <a:xfrm>
            <a:off x="2412143" y="2720052"/>
            <a:ext cx="168275" cy="131624"/>
          </a:xfrm>
          <a:custGeom>
            <a:avLst/>
            <a:gdLst>
              <a:gd name="connsiteX0" fmla="*/ 0 w 116448"/>
              <a:gd name="connsiteY0" fmla="*/ 27948 h 139738"/>
              <a:gd name="connsiteX1" fmla="*/ 58224 w 116448"/>
              <a:gd name="connsiteY1" fmla="*/ 27948 h 139738"/>
              <a:gd name="connsiteX2" fmla="*/ 58224 w 116448"/>
              <a:gd name="connsiteY2" fmla="*/ 0 h 139738"/>
              <a:gd name="connsiteX3" fmla="*/ 116448 w 116448"/>
              <a:gd name="connsiteY3" fmla="*/ 69869 h 139738"/>
              <a:gd name="connsiteX4" fmla="*/ 58224 w 116448"/>
              <a:gd name="connsiteY4" fmla="*/ 139738 h 139738"/>
              <a:gd name="connsiteX5" fmla="*/ 58224 w 116448"/>
              <a:gd name="connsiteY5" fmla="*/ 111790 h 139738"/>
              <a:gd name="connsiteX6" fmla="*/ 0 w 116448"/>
              <a:gd name="connsiteY6" fmla="*/ 111790 h 139738"/>
              <a:gd name="connsiteX7" fmla="*/ 0 w 116448"/>
              <a:gd name="connsiteY7" fmla="*/ 27948 h 1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48" h="139738">
                <a:moveTo>
                  <a:pt x="93158" y="1"/>
                </a:moveTo>
                <a:lnTo>
                  <a:pt x="93158" y="69869"/>
                </a:lnTo>
                <a:lnTo>
                  <a:pt x="116448" y="69869"/>
                </a:lnTo>
                <a:lnTo>
                  <a:pt x="58224" y="139737"/>
                </a:lnTo>
                <a:lnTo>
                  <a:pt x="0" y="69869"/>
                </a:lnTo>
                <a:lnTo>
                  <a:pt x="23290" y="69869"/>
                </a:lnTo>
                <a:lnTo>
                  <a:pt x="23290" y="1"/>
                </a:lnTo>
                <a:lnTo>
                  <a:pt x="93158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715113"/>
              <a:satOff val="15432"/>
              <a:lumOff val="-8530"/>
              <a:alphaOff val="0"/>
            </a:schemeClr>
          </a:fillRef>
          <a:effectRef idx="0">
            <a:schemeClr val="accent4">
              <a:hueOff val="-2715113"/>
              <a:satOff val="15432"/>
              <a:lumOff val="-853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48" tIns="0" rIns="27948" bIns="34934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00" kern="1200"/>
          </a:p>
        </p:txBody>
      </p:sp>
      <p:sp>
        <p:nvSpPr>
          <p:cNvPr id="16" name="Freeform 15"/>
          <p:cNvSpPr/>
          <p:nvPr/>
        </p:nvSpPr>
        <p:spPr>
          <a:xfrm>
            <a:off x="1761245" y="2873614"/>
            <a:ext cx="1470070" cy="350998"/>
          </a:xfrm>
          <a:custGeom>
            <a:avLst/>
            <a:gdLst>
              <a:gd name="connsiteX0" fmla="*/ 0 w 1220770"/>
              <a:gd name="connsiteY0" fmla="*/ 31053 h 310529"/>
              <a:gd name="connsiteX1" fmla="*/ 31053 w 1220770"/>
              <a:gd name="connsiteY1" fmla="*/ 0 h 310529"/>
              <a:gd name="connsiteX2" fmla="*/ 1189717 w 1220770"/>
              <a:gd name="connsiteY2" fmla="*/ 0 h 310529"/>
              <a:gd name="connsiteX3" fmla="*/ 1220770 w 1220770"/>
              <a:gd name="connsiteY3" fmla="*/ 31053 h 310529"/>
              <a:gd name="connsiteX4" fmla="*/ 1220770 w 1220770"/>
              <a:gd name="connsiteY4" fmla="*/ 279476 h 310529"/>
              <a:gd name="connsiteX5" fmla="*/ 1189717 w 1220770"/>
              <a:gd name="connsiteY5" fmla="*/ 310529 h 310529"/>
              <a:gd name="connsiteX6" fmla="*/ 31053 w 1220770"/>
              <a:gd name="connsiteY6" fmla="*/ 310529 h 310529"/>
              <a:gd name="connsiteX7" fmla="*/ 0 w 1220770"/>
              <a:gd name="connsiteY7" fmla="*/ 279476 h 310529"/>
              <a:gd name="connsiteX8" fmla="*/ 0 w 1220770"/>
              <a:gd name="connsiteY8" fmla="*/ 31053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770" h="310529">
                <a:moveTo>
                  <a:pt x="0" y="31053"/>
                </a:moveTo>
                <a:cubicBezTo>
                  <a:pt x="0" y="13903"/>
                  <a:pt x="13903" y="0"/>
                  <a:pt x="31053" y="0"/>
                </a:cubicBezTo>
                <a:lnTo>
                  <a:pt x="1189717" y="0"/>
                </a:lnTo>
                <a:cubicBezTo>
                  <a:pt x="1206867" y="0"/>
                  <a:pt x="1220770" y="13903"/>
                  <a:pt x="1220770" y="31053"/>
                </a:cubicBezTo>
                <a:lnTo>
                  <a:pt x="1220770" y="279476"/>
                </a:lnTo>
                <a:cubicBezTo>
                  <a:pt x="1220770" y="296626"/>
                  <a:pt x="1206867" y="310529"/>
                  <a:pt x="1189717" y="310529"/>
                </a:cubicBezTo>
                <a:lnTo>
                  <a:pt x="31053" y="310529"/>
                </a:lnTo>
                <a:cubicBezTo>
                  <a:pt x="13903" y="310529"/>
                  <a:pt x="0" y="296626"/>
                  <a:pt x="0" y="279476"/>
                </a:cubicBezTo>
                <a:lnTo>
                  <a:pt x="0" y="310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344181"/>
              <a:satOff val="24691"/>
              <a:lumOff val="-13647"/>
              <a:alphaOff val="0"/>
            </a:schemeClr>
          </a:fillRef>
          <a:effectRef idx="0">
            <a:schemeClr val="accent4">
              <a:hueOff val="-4344181"/>
              <a:satOff val="24691"/>
              <a:lumOff val="-136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05" tIns="51005" rIns="51005" bIns="510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100" kern="1200" dirty="0" smtClean="0"/>
              <a:t>Tiếp xúc, đề nghị</a:t>
            </a:r>
            <a:r>
              <a:rPr lang="en-US" sz="1100" kern="1200" dirty="0" smtClean="0"/>
              <a:t>-</a:t>
            </a:r>
            <a:r>
              <a:rPr lang="zh-TW" altLang="en-US" sz="1100" kern="1200" dirty="0" smtClean="0"/>
              <a:t>接觸</a:t>
            </a:r>
            <a:r>
              <a:rPr lang="en-US" altLang="zh-TW" sz="1100" kern="1200" dirty="0" smtClean="0"/>
              <a:t>-</a:t>
            </a:r>
            <a:r>
              <a:rPr lang="zh-TW" altLang="en-US" sz="1100" kern="1200" dirty="0" smtClean="0"/>
              <a:t>建議 </a:t>
            </a:r>
            <a:endParaRPr lang="en-US" sz="1100" kern="1200" dirty="0"/>
          </a:p>
        </p:txBody>
      </p:sp>
      <p:sp>
        <p:nvSpPr>
          <p:cNvPr id="17" name="Freeform 16"/>
          <p:cNvSpPr/>
          <p:nvPr/>
        </p:nvSpPr>
        <p:spPr>
          <a:xfrm>
            <a:off x="2412143" y="3246551"/>
            <a:ext cx="168275" cy="131624"/>
          </a:xfrm>
          <a:custGeom>
            <a:avLst/>
            <a:gdLst>
              <a:gd name="connsiteX0" fmla="*/ 0 w 116448"/>
              <a:gd name="connsiteY0" fmla="*/ 27948 h 139738"/>
              <a:gd name="connsiteX1" fmla="*/ 58224 w 116448"/>
              <a:gd name="connsiteY1" fmla="*/ 27948 h 139738"/>
              <a:gd name="connsiteX2" fmla="*/ 58224 w 116448"/>
              <a:gd name="connsiteY2" fmla="*/ 0 h 139738"/>
              <a:gd name="connsiteX3" fmla="*/ 116448 w 116448"/>
              <a:gd name="connsiteY3" fmla="*/ 69869 h 139738"/>
              <a:gd name="connsiteX4" fmla="*/ 58224 w 116448"/>
              <a:gd name="connsiteY4" fmla="*/ 139738 h 139738"/>
              <a:gd name="connsiteX5" fmla="*/ 58224 w 116448"/>
              <a:gd name="connsiteY5" fmla="*/ 111790 h 139738"/>
              <a:gd name="connsiteX6" fmla="*/ 0 w 116448"/>
              <a:gd name="connsiteY6" fmla="*/ 111790 h 139738"/>
              <a:gd name="connsiteX7" fmla="*/ 0 w 116448"/>
              <a:gd name="connsiteY7" fmla="*/ 27948 h 1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48" h="139738">
                <a:moveTo>
                  <a:pt x="93158" y="1"/>
                </a:moveTo>
                <a:lnTo>
                  <a:pt x="93158" y="69869"/>
                </a:lnTo>
                <a:lnTo>
                  <a:pt x="116448" y="69869"/>
                </a:lnTo>
                <a:lnTo>
                  <a:pt x="58224" y="139737"/>
                </a:lnTo>
                <a:lnTo>
                  <a:pt x="0" y="69869"/>
                </a:lnTo>
                <a:lnTo>
                  <a:pt x="23290" y="69869"/>
                </a:lnTo>
                <a:lnTo>
                  <a:pt x="23290" y="1"/>
                </a:lnTo>
                <a:lnTo>
                  <a:pt x="93158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5430227"/>
              <a:satOff val="30863"/>
              <a:lumOff val="-17059"/>
              <a:alphaOff val="0"/>
            </a:schemeClr>
          </a:fillRef>
          <a:effectRef idx="0">
            <a:schemeClr val="accent4">
              <a:hueOff val="-5430227"/>
              <a:satOff val="30863"/>
              <a:lumOff val="-1705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48" tIns="0" rIns="27948" bIns="34934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00" kern="1200"/>
          </a:p>
        </p:txBody>
      </p:sp>
      <p:sp>
        <p:nvSpPr>
          <p:cNvPr id="18" name="Freeform 17"/>
          <p:cNvSpPr/>
          <p:nvPr/>
        </p:nvSpPr>
        <p:spPr>
          <a:xfrm>
            <a:off x="1761245" y="3400114"/>
            <a:ext cx="1470070" cy="350998"/>
          </a:xfrm>
          <a:custGeom>
            <a:avLst/>
            <a:gdLst>
              <a:gd name="connsiteX0" fmla="*/ 0 w 1220770"/>
              <a:gd name="connsiteY0" fmla="*/ 31053 h 310529"/>
              <a:gd name="connsiteX1" fmla="*/ 31053 w 1220770"/>
              <a:gd name="connsiteY1" fmla="*/ 0 h 310529"/>
              <a:gd name="connsiteX2" fmla="*/ 1189717 w 1220770"/>
              <a:gd name="connsiteY2" fmla="*/ 0 h 310529"/>
              <a:gd name="connsiteX3" fmla="*/ 1220770 w 1220770"/>
              <a:gd name="connsiteY3" fmla="*/ 31053 h 310529"/>
              <a:gd name="connsiteX4" fmla="*/ 1220770 w 1220770"/>
              <a:gd name="connsiteY4" fmla="*/ 279476 h 310529"/>
              <a:gd name="connsiteX5" fmla="*/ 1189717 w 1220770"/>
              <a:gd name="connsiteY5" fmla="*/ 310529 h 310529"/>
              <a:gd name="connsiteX6" fmla="*/ 31053 w 1220770"/>
              <a:gd name="connsiteY6" fmla="*/ 310529 h 310529"/>
              <a:gd name="connsiteX7" fmla="*/ 0 w 1220770"/>
              <a:gd name="connsiteY7" fmla="*/ 279476 h 310529"/>
              <a:gd name="connsiteX8" fmla="*/ 0 w 1220770"/>
              <a:gd name="connsiteY8" fmla="*/ 31053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770" h="310529">
                <a:moveTo>
                  <a:pt x="0" y="31053"/>
                </a:moveTo>
                <a:cubicBezTo>
                  <a:pt x="0" y="13903"/>
                  <a:pt x="13903" y="0"/>
                  <a:pt x="31053" y="0"/>
                </a:cubicBezTo>
                <a:lnTo>
                  <a:pt x="1189717" y="0"/>
                </a:lnTo>
                <a:cubicBezTo>
                  <a:pt x="1206867" y="0"/>
                  <a:pt x="1220770" y="13903"/>
                  <a:pt x="1220770" y="31053"/>
                </a:cubicBezTo>
                <a:lnTo>
                  <a:pt x="1220770" y="279476"/>
                </a:lnTo>
                <a:cubicBezTo>
                  <a:pt x="1220770" y="296626"/>
                  <a:pt x="1206867" y="310529"/>
                  <a:pt x="1189717" y="310529"/>
                </a:cubicBezTo>
                <a:lnTo>
                  <a:pt x="31053" y="310529"/>
                </a:lnTo>
                <a:cubicBezTo>
                  <a:pt x="13903" y="310529"/>
                  <a:pt x="0" y="296626"/>
                  <a:pt x="0" y="279476"/>
                </a:cubicBezTo>
                <a:lnTo>
                  <a:pt x="0" y="310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6516272"/>
              <a:satOff val="37036"/>
              <a:lumOff val="-20471"/>
              <a:alphaOff val="0"/>
            </a:schemeClr>
          </a:fillRef>
          <a:effectRef idx="0">
            <a:schemeClr val="accent4">
              <a:hueOff val="-6516272"/>
              <a:satOff val="37036"/>
              <a:lumOff val="-20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05" tIns="51005" rIns="51005" bIns="510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100" kern="1200" dirty="0" smtClean="0"/>
              <a:t>Thử nghiệm</a:t>
            </a:r>
            <a:r>
              <a:rPr lang="en-US" sz="1100" kern="1200" dirty="0" smtClean="0"/>
              <a:t>-</a:t>
            </a:r>
            <a:r>
              <a:rPr lang="zh-TW" altLang="en-US" sz="1100" kern="1200" dirty="0" smtClean="0"/>
              <a:t>實驗</a:t>
            </a:r>
            <a:endParaRPr lang="en-US" sz="1100" kern="1200" dirty="0"/>
          </a:p>
        </p:txBody>
      </p:sp>
      <p:sp>
        <p:nvSpPr>
          <p:cNvPr id="19" name="Freeform 18"/>
          <p:cNvSpPr/>
          <p:nvPr/>
        </p:nvSpPr>
        <p:spPr>
          <a:xfrm>
            <a:off x="1877206" y="3790950"/>
            <a:ext cx="168275" cy="152402"/>
          </a:xfrm>
          <a:custGeom>
            <a:avLst/>
            <a:gdLst>
              <a:gd name="connsiteX0" fmla="*/ 0 w 116448"/>
              <a:gd name="connsiteY0" fmla="*/ 27948 h 139738"/>
              <a:gd name="connsiteX1" fmla="*/ 58224 w 116448"/>
              <a:gd name="connsiteY1" fmla="*/ 27948 h 139738"/>
              <a:gd name="connsiteX2" fmla="*/ 58224 w 116448"/>
              <a:gd name="connsiteY2" fmla="*/ 0 h 139738"/>
              <a:gd name="connsiteX3" fmla="*/ 116448 w 116448"/>
              <a:gd name="connsiteY3" fmla="*/ 69869 h 139738"/>
              <a:gd name="connsiteX4" fmla="*/ 58224 w 116448"/>
              <a:gd name="connsiteY4" fmla="*/ 139738 h 139738"/>
              <a:gd name="connsiteX5" fmla="*/ 58224 w 116448"/>
              <a:gd name="connsiteY5" fmla="*/ 111790 h 139738"/>
              <a:gd name="connsiteX6" fmla="*/ 0 w 116448"/>
              <a:gd name="connsiteY6" fmla="*/ 111790 h 139738"/>
              <a:gd name="connsiteX7" fmla="*/ 0 w 116448"/>
              <a:gd name="connsiteY7" fmla="*/ 27948 h 1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48" h="139738">
                <a:moveTo>
                  <a:pt x="93158" y="1"/>
                </a:moveTo>
                <a:lnTo>
                  <a:pt x="93158" y="69869"/>
                </a:lnTo>
                <a:lnTo>
                  <a:pt x="116448" y="69869"/>
                </a:lnTo>
                <a:lnTo>
                  <a:pt x="58224" y="139737"/>
                </a:lnTo>
                <a:lnTo>
                  <a:pt x="0" y="69869"/>
                </a:lnTo>
                <a:lnTo>
                  <a:pt x="23290" y="69869"/>
                </a:lnTo>
                <a:lnTo>
                  <a:pt x="23290" y="1"/>
                </a:lnTo>
                <a:lnTo>
                  <a:pt x="93158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8145340"/>
              <a:satOff val="46295"/>
              <a:lumOff val="-25589"/>
              <a:alphaOff val="0"/>
            </a:schemeClr>
          </a:fillRef>
          <a:effectRef idx="0">
            <a:schemeClr val="accent4">
              <a:hueOff val="-8145340"/>
              <a:satOff val="46295"/>
              <a:lumOff val="-2558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48" tIns="0" rIns="27948" bIns="34934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00" kern="1200"/>
          </a:p>
        </p:txBody>
      </p:sp>
      <p:sp>
        <p:nvSpPr>
          <p:cNvPr id="20" name="Freeform 19"/>
          <p:cNvSpPr/>
          <p:nvPr/>
        </p:nvSpPr>
        <p:spPr>
          <a:xfrm>
            <a:off x="752818" y="3973353"/>
            <a:ext cx="1470070" cy="350998"/>
          </a:xfrm>
          <a:custGeom>
            <a:avLst/>
            <a:gdLst>
              <a:gd name="connsiteX0" fmla="*/ 0 w 1220770"/>
              <a:gd name="connsiteY0" fmla="*/ 31053 h 310529"/>
              <a:gd name="connsiteX1" fmla="*/ 31053 w 1220770"/>
              <a:gd name="connsiteY1" fmla="*/ 0 h 310529"/>
              <a:gd name="connsiteX2" fmla="*/ 1189717 w 1220770"/>
              <a:gd name="connsiteY2" fmla="*/ 0 h 310529"/>
              <a:gd name="connsiteX3" fmla="*/ 1220770 w 1220770"/>
              <a:gd name="connsiteY3" fmla="*/ 31053 h 310529"/>
              <a:gd name="connsiteX4" fmla="*/ 1220770 w 1220770"/>
              <a:gd name="connsiteY4" fmla="*/ 279476 h 310529"/>
              <a:gd name="connsiteX5" fmla="*/ 1189717 w 1220770"/>
              <a:gd name="connsiteY5" fmla="*/ 310529 h 310529"/>
              <a:gd name="connsiteX6" fmla="*/ 31053 w 1220770"/>
              <a:gd name="connsiteY6" fmla="*/ 310529 h 310529"/>
              <a:gd name="connsiteX7" fmla="*/ 0 w 1220770"/>
              <a:gd name="connsiteY7" fmla="*/ 279476 h 310529"/>
              <a:gd name="connsiteX8" fmla="*/ 0 w 1220770"/>
              <a:gd name="connsiteY8" fmla="*/ 31053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770" h="310529">
                <a:moveTo>
                  <a:pt x="0" y="31053"/>
                </a:moveTo>
                <a:cubicBezTo>
                  <a:pt x="0" y="13903"/>
                  <a:pt x="13903" y="0"/>
                  <a:pt x="31053" y="0"/>
                </a:cubicBezTo>
                <a:lnTo>
                  <a:pt x="1189717" y="0"/>
                </a:lnTo>
                <a:cubicBezTo>
                  <a:pt x="1206867" y="0"/>
                  <a:pt x="1220770" y="13903"/>
                  <a:pt x="1220770" y="31053"/>
                </a:cubicBezTo>
                <a:lnTo>
                  <a:pt x="1220770" y="279476"/>
                </a:lnTo>
                <a:cubicBezTo>
                  <a:pt x="1220770" y="296626"/>
                  <a:pt x="1206867" y="310529"/>
                  <a:pt x="1189717" y="310529"/>
                </a:cubicBezTo>
                <a:lnTo>
                  <a:pt x="31053" y="310529"/>
                </a:lnTo>
                <a:cubicBezTo>
                  <a:pt x="13903" y="310529"/>
                  <a:pt x="0" y="296626"/>
                  <a:pt x="0" y="279476"/>
                </a:cubicBezTo>
                <a:lnTo>
                  <a:pt x="0" y="310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8688363"/>
              <a:satOff val="49382"/>
              <a:lumOff val="-27294"/>
              <a:alphaOff val="0"/>
            </a:schemeClr>
          </a:fillRef>
          <a:effectRef idx="0">
            <a:schemeClr val="accent4">
              <a:hueOff val="-8688363"/>
              <a:satOff val="49382"/>
              <a:lumOff val="-27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05" tIns="51005" rIns="51005" bIns="510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100" kern="1200" dirty="0" smtClean="0"/>
              <a:t>Quan hệ lâu dài</a:t>
            </a:r>
            <a:r>
              <a:rPr lang="en-US" sz="1100" kern="1200" dirty="0" smtClean="0"/>
              <a:t> –</a:t>
            </a:r>
            <a:r>
              <a:rPr lang="zh-TW" altLang="en-US" sz="1100" kern="1200" dirty="0" smtClean="0"/>
              <a:t>合作長久</a:t>
            </a:r>
            <a:endParaRPr lang="en-US" sz="1100" kern="1200" dirty="0"/>
          </a:p>
        </p:txBody>
      </p:sp>
      <p:sp>
        <p:nvSpPr>
          <p:cNvPr id="21" name="Freeform 20"/>
          <p:cNvSpPr/>
          <p:nvPr/>
        </p:nvSpPr>
        <p:spPr>
          <a:xfrm>
            <a:off x="2863325" y="3811727"/>
            <a:ext cx="168275" cy="131624"/>
          </a:xfrm>
          <a:custGeom>
            <a:avLst/>
            <a:gdLst>
              <a:gd name="connsiteX0" fmla="*/ 0 w 116448"/>
              <a:gd name="connsiteY0" fmla="*/ 27948 h 139738"/>
              <a:gd name="connsiteX1" fmla="*/ 58224 w 116448"/>
              <a:gd name="connsiteY1" fmla="*/ 27948 h 139738"/>
              <a:gd name="connsiteX2" fmla="*/ 58224 w 116448"/>
              <a:gd name="connsiteY2" fmla="*/ 0 h 139738"/>
              <a:gd name="connsiteX3" fmla="*/ 116448 w 116448"/>
              <a:gd name="connsiteY3" fmla="*/ 69869 h 139738"/>
              <a:gd name="connsiteX4" fmla="*/ 58224 w 116448"/>
              <a:gd name="connsiteY4" fmla="*/ 139738 h 139738"/>
              <a:gd name="connsiteX5" fmla="*/ 58224 w 116448"/>
              <a:gd name="connsiteY5" fmla="*/ 111790 h 139738"/>
              <a:gd name="connsiteX6" fmla="*/ 0 w 116448"/>
              <a:gd name="connsiteY6" fmla="*/ 111790 h 139738"/>
              <a:gd name="connsiteX7" fmla="*/ 0 w 116448"/>
              <a:gd name="connsiteY7" fmla="*/ 27948 h 139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448" h="139738">
                <a:moveTo>
                  <a:pt x="93158" y="1"/>
                </a:moveTo>
                <a:lnTo>
                  <a:pt x="93158" y="69869"/>
                </a:lnTo>
                <a:lnTo>
                  <a:pt x="116448" y="69869"/>
                </a:lnTo>
                <a:lnTo>
                  <a:pt x="58224" y="139737"/>
                </a:lnTo>
                <a:lnTo>
                  <a:pt x="0" y="69869"/>
                </a:lnTo>
                <a:lnTo>
                  <a:pt x="23290" y="69869"/>
                </a:lnTo>
                <a:lnTo>
                  <a:pt x="23290" y="1"/>
                </a:lnTo>
                <a:lnTo>
                  <a:pt x="93158" y="1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860453"/>
              <a:satOff val="61727"/>
              <a:lumOff val="-34118"/>
              <a:alphaOff val="0"/>
            </a:schemeClr>
          </a:fillRef>
          <a:effectRef idx="0">
            <a:schemeClr val="accent4">
              <a:hueOff val="-10860453"/>
              <a:satOff val="61727"/>
              <a:lumOff val="-3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948" tIns="0" rIns="27948" bIns="34934" numCol="1" spcCol="1270" anchor="ctr" anchorCtr="0">
            <a:noAutofit/>
          </a:bodyPr>
          <a:lstStyle/>
          <a:p>
            <a:pPr lvl="0" algn="ctr" defTabSz="266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600" kern="1200"/>
          </a:p>
        </p:txBody>
      </p:sp>
      <p:sp>
        <p:nvSpPr>
          <p:cNvPr id="22" name="Freeform 21"/>
          <p:cNvSpPr/>
          <p:nvPr/>
        </p:nvSpPr>
        <p:spPr>
          <a:xfrm>
            <a:off x="2635548" y="3973352"/>
            <a:ext cx="1470070" cy="350998"/>
          </a:xfrm>
          <a:custGeom>
            <a:avLst/>
            <a:gdLst>
              <a:gd name="connsiteX0" fmla="*/ 0 w 1220770"/>
              <a:gd name="connsiteY0" fmla="*/ 31053 h 310529"/>
              <a:gd name="connsiteX1" fmla="*/ 31053 w 1220770"/>
              <a:gd name="connsiteY1" fmla="*/ 0 h 310529"/>
              <a:gd name="connsiteX2" fmla="*/ 1189717 w 1220770"/>
              <a:gd name="connsiteY2" fmla="*/ 0 h 310529"/>
              <a:gd name="connsiteX3" fmla="*/ 1220770 w 1220770"/>
              <a:gd name="connsiteY3" fmla="*/ 31053 h 310529"/>
              <a:gd name="connsiteX4" fmla="*/ 1220770 w 1220770"/>
              <a:gd name="connsiteY4" fmla="*/ 279476 h 310529"/>
              <a:gd name="connsiteX5" fmla="*/ 1189717 w 1220770"/>
              <a:gd name="connsiteY5" fmla="*/ 310529 h 310529"/>
              <a:gd name="connsiteX6" fmla="*/ 31053 w 1220770"/>
              <a:gd name="connsiteY6" fmla="*/ 310529 h 310529"/>
              <a:gd name="connsiteX7" fmla="*/ 0 w 1220770"/>
              <a:gd name="connsiteY7" fmla="*/ 279476 h 310529"/>
              <a:gd name="connsiteX8" fmla="*/ 0 w 1220770"/>
              <a:gd name="connsiteY8" fmla="*/ 31053 h 31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770" h="310529">
                <a:moveTo>
                  <a:pt x="0" y="31053"/>
                </a:moveTo>
                <a:cubicBezTo>
                  <a:pt x="0" y="13903"/>
                  <a:pt x="13903" y="0"/>
                  <a:pt x="31053" y="0"/>
                </a:cubicBezTo>
                <a:lnTo>
                  <a:pt x="1189717" y="0"/>
                </a:lnTo>
                <a:cubicBezTo>
                  <a:pt x="1206867" y="0"/>
                  <a:pt x="1220770" y="13903"/>
                  <a:pt x="1220770" y="31053"/>
                </a:cubicBezTo>
                <a:lnTo>
                  <a:pt x="1220770" y="279476"/>
                </a:lnTo>
                <a:cubicBezTo>
                  <a:pt x="1220770" y="296626"/>
                  <a:pt x="1206867" y="310529"/>
                  <a:pt x="1189717" y="310529"/>
                </a:cubicBezTo>
                <a:lnTo>
                  <a:pt x="31053" y="310529"/>
                </a:lnTo>
                <a:cubicBezTo>
                  <a:pt x="13903" y="310529"/>
                  <a:pt x="0" y="296626"/>
                  <a:pt x="0" y="279476"/>
                </a:cubicBezTo>
                <a:lnTo>
                  <a:pt x="0" y="31053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860453"/>
              <a:satOff val="61727"/>
              <a:lumOff val="-34118"/>
              <a:alphaOff val="0"/>
            </a:schemeClr>
          </a:fillRef>
          <a:effectRef idx="0">
            <a:schemeClr val="accent4">
              <a:hueOff val="-10860453"/>
              <a:satOff val="61727"/>
              <a:lumOff val="-3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1005" tIns="51005" rIns="51005" bIns="51005" numCol="1" spcCol="1270" anchor="ctr" anchorCtr="0">
            <a:noAutofit/>
          </a:bodyPr>
          <a:lstStyle/>
          <a:p>
            <a:pPr lvl="0" algn="ctr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100" kern="1200" dirty="0" smtClean="0"/>
              <a:t>Làm lại </a:t>
            </a:r>
            <a:r>
              <a:rPr lang="en-US" sz="1100" kern="1200" dirty="0" smtClean="0"/>
              <a:t>–</a:t>
            </a:r>
            <a:r>
              <a:rPr lang="zh-TW" altLang="en-US" sz="1100" kern="1200" dirty="0" smtClean="0"/>
              <a:t>重做</a:t>
            </a:r>
            <a:endParaRPr lang="en-US" sz="1100" kern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1204349" y="3750300"/>
            <a:ext cx="7328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100" dirty="0" smtClean="0">
                <a:solidFill>
                  <a:srgbClr val="92D050"/>
                </a:solidFill>
              </a:rPr>
              <a:t>Đạt</a:t>
            </a:r>
            <a:r>
              <a:rPr lang="en-US" sz="1100" dirty="0" smtClean="0">
                <a:solidFill>
                  <a:srgbClr val="92D050"/>
                </a:solidFill>
              </a:rPr>
              <a:t>-</a:t>
            </a:r>
            <a:r>
              <a:rPr lang="zh-TW" altLang="en-US" sz="1100" dirty="0" smtClean="0">
                <a:solidFill>
                  <a:srgbClr val="92D050"/>
                </a:solidFill>
              </a:rPr>
              <a:t>合格</a:t>
            </a:r>
            <a:endParaRPr lang="en-US" sz="1100" dirty="0">
              <a:solidFill>
                <a:srgbClr val="92D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70449" y="3714750"/>
            <a:ext cx="12266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000" dirty="0" smtClean="0">
                <a:solidFill>
                  <a:schemeClr val="accent6"/>
                </a:solidFill>
              </a:rPr>
              <a:t>Không đạt</a:t>
            </a:r>
            <a:r>
              <a:rPr lang="en-US" sz="1000" dirty="0" smtClean="0">
                <a:solidFill>
                  <a:schemeClr val="accent6"/>
                </a:solidFill>
              </a:rPr>
              <a:t>-</a:t>
            </a:r>
            <a:r>
              <a:rPr lang="zh-TW" altLang="en-US" sz="1000" dirty="0" smtClean="0">
                <a:solidFill>
                  <a:schemeClr val="accent6"/>
                </a:solidFill>
              </a:rPr>
              <a:t>不合格</a:t>
            </a:r>
            <a:endParaRPr lang="en-US" altLang="zh-TW" sz="1000" dirty="0" smtClean="0">
              <a:solidFill>
                <a:schemeClr val="accent6"/>
              </a:solidFill>
            </a:endParaRPr>
          </a:p>
        </p:txBody>
      </p:sp>
      <p:pic>
        <p:nvPicPr>
          <p:cNvPr id="24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8463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9" grpId="0"/>
      <p:bldP spid="8" grpId="0" animBg="1"/>
      <p:bldP spid="10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 smtClean="0">
                <a:latin typeface="+mj-lt"/>
              </a:rPr>
              <a:t>DANH MỤC NHÀ CUNG CẤP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zh-TW" altLang="en-US" dirty="0">
                <a:latin typeface="+mj-lt"/>
              </a:rPr>
              <a:t>供應商清單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sp>
        <p:nvSpPr>
          <p:cNvPr id="6" name="Freeform 5"/>
          <p:cNvSpPr/>
          <p:nvPr/>
        </p:nvSpPr>
        <p:spPr>
          <a:xfrm>
            <a:off x="73" y="1428750"/>
            <a:ext cx="978805" cy="3657600"/>
          </a:xfrm>
          <a:custGeom>
            <a:avLst/>
            <a:gdLst>
              <a:gd name="connsiteX0" fmla="*/ 0 w 978805"/>
              <a:gd name="connsiteY0" fmla="*/ 97881 h 3657600"/>
              <a:gd name="connsiteX1" fmla="*/ 97881 w 978805"/>
              <a:gd name="connsiteY1" fmla="*/ 0 h 3657600"/>
              <a:gd name="connsiteX2" fmla="*/ 880925 w 978805"/>
              <a:gd name="connsiteY2" fmla="*/ 0 h 3657600"/>
              <a:gd name="connsiteX3" fmla="*/ 978806 w 978805"/>
              <a:gd name="connsiteY3" fmla="*/ 97881 h 3657600"/>
              <a:gd name="connsiteX4" fmla="*/ 978805 w 978805"/>
              <a:gd name="connsiteY4" fmla="*/ 3559720 h 3657600"/>
              <a:gd name="connsiteX5" fmla="*/ 880924 w 978805"/>
              <a:gd name="connsiteY5" fmla="*/ 3657601 h 3657600"/>
              <a:gd name="connsiteX6" fmla="*/ 97881 w 978805"/>
              <a:gd name="connsiteY6" fmla="*/ 3657600 h 3657600"/>
              <a:gd name="connsiteX7" fmla="*/ 0 w 978805"/>
              <a:gd name="connsiteY7" fmla="*/ 3559719 h 3657600"/>
              <a:gd name="connsiteX8" fmla="*/ 0 w 978805"/>
              <a:gd name="connsiteY8" fmla="*/ 9788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05" h="3657600">
                <a:moveTo>
                  <a:pt x="0" y="97881"/>
                </a:moveTo>
                <a:cubicBezTo>
                  <a:pt x="0" y="43823"/>
                  <a:pt x="43823" y="0"/>
                  <a:pt x="97881" y="0"/>
                </a:cubicBezTo>
                <a:lnTo>
                  <a:pt x="880925" y="0"/>
                </a:lnTo>
                <a:cubicBezTo>
                  <a:pt x="934983" y="0"/>
                  <a:pt x="978806" y="43823"/>
                  <a:pt x="978806" y="97881"/>
                </a:cubicBezTo>
                <a:cubicBezTo>
                  <a:pt x="978806" y="1251827"/>
                  <a:pt x="978805" y="2405774"/>
                  <a:pt x="978805" y="3559720"/>
                </a:cubicBezTo>
                <a:cubicBezTo>
                  <a:pt x="978805" y="3613778"/>
                  <a:pt x="934982" y="3657601"/>
                  <a:pt x="880924" y="3657601"/>
                </a:cubicBezTo>
                <a:lnTo>
                  <a:pt x="97881" y="3657600"/>
                </a:lnTo>
                <a:cubicBezTo>
                  <a:pt x="43823" y="3657600"/>
                  <a:pt x="0" y="3613777"/>
                  <a:pt x="0" y="3559719"/>
                </a:cubicBezTo>
                <a:lnTo>
                  <a:pt x="0" y="97881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1534160" rIns="71120" bIns="802640" numCol="1" spcCol="1270" anchor="t" anchorCtr="1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latin typeface="+mj-lt"/>
              </a:rPr>
              <a:t>NCC THỰC PHẨM TƯƠI SỐNG</a:t>
            </a:r>
            <a:endParaRPr lang="en-US" sz="1000" b="1" kern="1200" dirty="0" smtClean="0">
              <a:latin typeface="+mj-lt"/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zh-TW" sz="1000" b="1" kern="1200" dirty="0" smtClean="0">
                <a:latin typeface="+mj-lt"/>
              </a:rPr>
              <a:t>NCC</a:t>
            </a:r>
            <a:r>
              <a:rPr lang="zh-TW" altLang="en-US" sz="1000" b="1" kern="1200" dirty="0" smtClean="0">
                <a:latin typeface="+mj-lt"/>
              </a:rPr>
              <a:t>新鮮食品</a:t>
            </a:r>
            <a:endParaRPr lang="en-US" sz="10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DŨNG AN THÀNH</a:t>
            </a:r>
            <a:endParaRPr lang="en-US" sz="8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QUANG MINH PHÚ</a:t>
            </a: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HOÀNG BÍCH</a:t>
            </a:r>
            <a:endParaRPr lang="en-US" sz="8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endParaRPr lang="en-US" sz="800" b="1" kern="1200" dirty="0"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29437" y="1648206"/>
            <a:ext cx="920077" cy="1217980"/>
          </a:xfrm>
          <a:prstGeom prst="ellipse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63000" r="-63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1008243" y="1428750"/>
            <a:ext cx="978805" cy="3657600"/>
          </a:xfrm>
          <a:custGeom>
            <a:avLst/>
            <a:gdLst>
              <a:gd name="connsiteX0" fmla="*/ 0 w 978805"/>
              <a:gd name="connsiteY0" fmla="*/ 97881 h 3657600"/>
              <a:gd name="connsiteX1" fmla="*/ 97881 w 978805"/>
              <a:gd name="connsiteY1" fmla="*/ 0 h 3657600"/>
              <a:gd name="connsiteX2" fmla="*/ 880925 w 978805"/>
              <a:gd name="connsiteY2" fmla="*/ 0 h 3657600"/>
              <a:gd name="connsiteX3" fmla="*/ 978806 w 978805"/>
              <a:gd name="connsiteY3" fmla="*/ 97881 h 3657600"/>
              <a:gd name="connsiteX4" fmla="*/ 978805 w 978805"/>
              <a:gd name="connsiteY4" fmla="*/ 3559720 h 3657600"/>
              <a:gd name="connsiteX5" fmla="*/ 880924 w 978805"/>
              <a:gd name="connsiteY5" fmla="*/ 3657601 h 3657600"/>
              <a:gd name="connsiteX6" fmla="*/ 97881 w 978805"/>
              <a:gd name="connsiteY6" fmla="*/ 3657600 h 3657600"/>
              <a:gd name="connsiteX7" fmla="*/ 0 w 978805"/>
              <a:gd name="connsiteY7" fmla="*/ 3559719 h 3657600"/>
              <a:gd name="connsiteX8" fmla="*/ 0 w 978805"/>
              <a:gd name="connsiteY8" fmla="*/ 9788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05" h="3657600">
                <a:moveTo>
                  <a:pt x="0" y="97881"/>
                </a:moveTo>
                <a:cubicBezTo>
                  <a:pt x="0" y="43823"/>
                  <a:pt x="43823" y="0"/>
                  <a:pt x="97881" y="0"/>
                </a:cubicBezTo>
                <a:lnTo>
                  <a:pt x="880925" y="0"/>
                </a:lnTo>
                <a:cubicBezTo>
                  <a:pt x="934983" y="0"/>
                  <a:pt x="978806" y="43823"/>
                  <a:pt x="978806" y="97881"/>
                </a:cubicBezTo>
                <a:cubicBezTo>
                  <a:pt x="978806" y="1251827"/>
                  <a:pt x="978805" y="2405774"/>
                  <a:pt x="978805" y="3559720"/>
                </a:cubicBezTo>
                <a:cubicBezTo>
                  <a:pt x="978805" y="3613778"/>
                  <a:pt x="934982" y="3657601"/>
                  <a:pt x="880924" y="3657601"/>
                </a:cubicBezTo>
                <a:lnTo>
                  <a:pt x="97881" y="3657600"/>
                </a:lnTo>
                <a:cubicBezTo>
                  <a:pt x="43823" y="3657600"/>
                  <a:pt x="0" y="3613777"/>
                  <a:pt x="0" y="3559719"/>
                </a:cubicBezTo>
                <a:lnTo>
                  <a:pt x="0" y="97881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172091"/>
              <a:satOff val="12345"/>
              <a:lumOff val="-6824"/>
              <a:alphaOff val="0"/>
            </a:schemeClr>
          </a:fillRef>
          <a:effectRef idx="1">
            <a:schemeClr val="accent4">
              <a:hueOff val="-2172091"/>
              <a:satOff val="12345"/>
              <a:lumOff val="-6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1534160" rIns="71120" bIns="802640" numCol="1" spcCol="1270" anchor="t" anchorCtr="1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latin typeface="+mj-lt"/>
              </a:rPr>
              <a:t>NCC </a:t>
            </a:r>
            <a:r>
              <a:rPr lang="en-US" sz="1000" b="1" kern="1200" dirty="0" smtClean="0">
                <a:latin typeface="+mj-lt"/>
              </a:rPr>
              <a:t>T</a:t>
            </a:r>
            <a:r>
              <a:rPr lang="vi-VN" sz="1000" b="1" kern="1200" dirty="0" smtClean="0">
                <a:latin typeface="+mj-lt"/>
              </a:rPr>
              <a:t>HỰC PHẨM CHAY</a:t>
            </a:r>
            <a:endParaRPr lang="en-US" sz="1000" b="1" kern="1200" dirty="0" smtClean="0">
              <a:latin typeface="+mj-lt"/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kern="1200" dirty="0" smtClean="0">
                <a:latin typeface="+mj-lt"/>
              </a:rPr>
              <a:t>NCC</a:t>
            </a:r>
            <a:r>
              <a:rPr lang="zh-TW" altLang="en-US" sz="1000" b="1" kern="1200" dirty="0" smtClean="0">
                <a:latin typeface="+mj-lt"/>
              </a:rPr>
              <a:t>素食</a:t>
            </a:r>
            <a:endParaRPr lang="en-US" sz="10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HOA THẢO</a:t>
            </a:r>
            <a:endParaRPr lang="en-US" sz="8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HOÀNG BÍCH</a:t>
            </a:r>
            <a:endParaRPr lang="en-US" sz="800" b="1" kern="1200" dirty="0"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037607" y="1648206"/>
            <a:ext cx="920077" cy="1217980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75000" r="-75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-2351935"/>
              <a:satOff val="12772"/>
              <a:lumOff val="-11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2016412" y="1428750"/>
            <a:ext cx="978805" cy="3657600"/>
          </a:xfrm>
          <a:custGeom>
            <a:avLst/>
            <a:gdLst>
              <a:gd name="connsiteX0" fmla="*/ 0 w 978805"/>
              <a:gd name="connsiteY0" fmla="*/ 97881 h 3657600"/>
              <a:gd name="connsiteX1" fmla="*/ 97881 w 978805"/>
              <a:gd name="connsiteY1" fmla="*/ 0 h 3657600"/>
              <a:gd name="connsiteX2" fmla="*/ 880925 w 978805"/>
              <a:gd name="connsiteY2" fmla="*/ 0 h 3657600"/>
              <a:gd name="connsiteX3" fmla="*/ 978806 w 978805"/>
              <a:gd name="connsiteY3" fmla="*/ 97881 h 3657600"/>
              <a:gd name="connsiteX4" fmla="*/ 978805 w 978805"/>
              <a:gd name="connsiteY4" fmla="*/ 3559720 h 3657600"/>
              <a:gd name="connsiteX5" fmla="*/ 880924 w 978805"/>
              <a:gd name="connsiteY5" fmla="*/ 3657601 h 3657600"/>
              <a:gd name="connsiteX6" fmla="*/ 97881 w 978805"/>
              <a:gd name="connsiteY6" fmla="*/ 3657600 h 3657600"/>
              <a:gd name="connsiteX7" fmla="*/ 0 w 978805"/>
              <a:gd name="connsiteY7" fmla="*/ 3559719 h 3657600"/>
              <a:gd name="connsiteX8" fmla="*/ 0 w 978805"/>
              <a:gd name="connsiteY8" fmla="*/ 9788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05" h="3657600">
                <a:moveTo>
                  <a:pt x="0" y="97881"/>
                </a:moveTo>
                <a:cubicBezTo>
                  <a:pt x="0" y="43823"/>
                  <a:pt x="43823" y="0"/>
                  <a:pt x="97881" y="0"/>
                </a:cubicBezTo>
                <a:lnTo>
                  <a:pt x="880925" y="0"/>
                </a:lnTo>
                <a:cubicBezTo>
                  <a:pt x="934983" y="0"/>
                  <a:pt x="978806" y="43823"/>
                  <a:pt x="978806" y="97881"/>
                </a:cubicBezTo>
                <a:cubicBezTo>
                  <a:pt x="978806" y="1251827"/>
                  <a:pt x="978805" y="2405774"/>
                  <a:pt x="978805" y="3559720"/>
                </a:cubicBezTo>
                <a:cubicBezTo>
                  <a:pt x="978805" y="3613778"/>
                  <a:pt x="934982" y="3657601"/>
                  <a:pt x="880924" y="3657601"/>
                </a:cubicBezTo>
                <a:lnTo>
                  <a:pt x="97881" y="3657600"/>
                </a:lnTo>
                <a:cubicBezTo>
                  <a:pt x="43823" y="3657600"/>
                  <a:pt x="0" y="3613777"/>
                  <a:pt x="0" y="3559719"/>
                </a:cubicBezTo>
                <a:lnTo>
                  <a:pt x="0" y="97881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344181"/>
              <a:satOff val="24691"/>
              <a:lumOff val="-13647"/>
              <a:alphaOff val="0"/>
            </a:schemeClr>
          </a:fillRef>
          <a:effectRef idx="1">
            <a:schemeClr val="accent4">
              <a:hueOff val="-4344181"/>
              <a:satOff val="24691"/>
              <a:lumOff val="-136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1534160" rIns="71120" bIns="802640" numCol="1" spcCol="1270" anchor="t" anchorCtr="1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latin typeface="+mj-lt"/>
              </a:rPr>
              <a:t>NCC RAU CỦ</a:t>
            </a:r>
            <a:endParaRPr lang="en-US" sz="1000" b="1" kern="1200" dirty="0" smtClean="0">
              <a:latin typeface="+mj-lt"/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kern="1200" dirty="0" smtClean="0">
                <a:latin typeface="+mj-lt"/>
              </a:rPr>
              <a:t>NCC </a:t>
            </a:r>
            <a:r>
              <a:rPr lang="zh-TW" altLang="en-US" sz="1000" b="1" kern="1200" dirty="0" smtClean="0">
                <a:latin typeface="+mj-lt"/>
              </a:rPr>
              <a:t>蔬菜</a:t>
            </a:r>
            <a:endParaRPr lang="en-US" sz="10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HÒA TIẾN</a:t>
            </a:r>
            <a:endParaRPr lang="en-US" sz="8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HÙNG SANG</a:t>
            </a:r>
            <a:endParaRPr lang="en-US" sz="800" b="1" kern="1200" dirty="0"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45776" y="1648206"/>
            <a:ext cx="920077" cy="1217980"/>
          </a:xfrm>
          <a:prstGeom prst="ellipse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51000" r="-51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-4703869"/>
              <a:satOff val="25545"/>
              <a:lumOff val="-2327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3024582" y="1428750"/>
            <a:ext cx="978805" cy="3657600"/>
          </a:xfrm>
          <a:custGeom>
            <a:avLst/>
            <a:gdLst>
              <a:gd name="connsiteX0" fmla="*/ 0 w 978805"/>
              <a:gd name="connsiteY0" fmla="*/ 97881 h 3657600"/>
              <a:gd name="connsiteX1" fmla="*/ 97881 w 978805"/>
              <a:gd name="connsiteY1" fmla="*/ 0 h 3657600"/>
              <a:gd name="connsiteX2" fmla="*/ 880925 w 978805"/>
              <a:gd name="connsiteY2" fmla="*/ 0 h 3657600"/>
              <a:gd name="connsiteX3" fmla="*/ 978806 w 978805"/>
              <a:gd name="connsiteY3" fmla="*/ 97881 h 3657600"/>
              <a:gd name="connsiteX4" fmla="*/ 978805 w 978805"/>
              <a:gd name="connsiteY4" fmla="*/ 3559720 h 3657600"/>
              <a:gd name="connsiteX5" fmla="*/ 880924 w 978805"/>
              <a:gd name="connsiteY5" fmla="*/ 3657601 h 3657600"/>
              <a:gd name="connsiteX6" fmla="*/ 97881 w 978805"/>
              <a:gd name="connsiteY6" fmla="*/ 3657600 h 3657600"/>
              <a:gd name="connsiteX7" fmla="*/ 0 w 978805"/>
              <a:gd name="connsiteY7" fmla="*/ 3559719 h 3657600"/>
              <a:gd name="connsiteX8" fmla="*/ 0 w 978805"/>
              <a:gd name="connsiteY8" fmla="*/ 9788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05" h="3657600">
                <a:moveTo>
                  <a:pt x="0" y="97881"/>
                </a:moveTo>
                <a:cubicBezTo>
                  <a:pt x="0" y="43823"/>
                  <a:pt x="43823" y="0"/>
                  <a:pt x="97881" y="0"/>
                </a:cubicBezTo>
                <a:lnTo>
                  <a:pt x="880925" y="0"/>
                </a:lnTo>
                <a:cubicBezTo>
                  <a:pt x="934983" y="0"/>
                  <a:pt x="978806" y="43823"/>
                  <a:pt x="978806" y="97881"/>
                </a:cubicBezTo>
                <a:cubicBezTo>
                  <a:pt x="978806" y="1251827"/>
                  <a:pt x="978805" y="2405774"/>
                  <a:pt x="978805" y="3559720"/>
                </a:cubicBezTo>
                <a:cubicBezTo>
                  <a:pt x="978805" y="3613778"/>
                  <a:pt x="934982" y="3657601"/>
                  <a:pt x="880924" y="3657601"/>
                </a:cubicBezTo>
                <a:lnTo>
                  <a:pt x="97881" y="3657600"/>
                </a:lnTo>
                <a:cubicBezTo>
                  <a:pt x="43823" y="3657600"/>
                  <a:pt x="0" y="3613777"/>
                  <a:pt x="0" y="3559719"/>
                </a:cubicBezTo>
                <a:lnTo>
                  <a:pt x="0" y="97881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6516272"/>
              <a:satOff val="37036"/>
              <a:lumOff val="-20471"/>
              <a:alphaOff val="0"/>
            </a:schemeClr>
          </a:fillRef>
          <a:effectRef idx="1">
            <a:schemeClr val="accent4">
              <a:hueOff val="-6516272"/>
              <a:satOff val="37036"/>
              <a:lumOff val="-20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1534160" rIns="71120" bIns="802640" numCol="1" spcCol="1270" anchor="t" anchorCtr="1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latin typeface="+mj-lt"/>
              </a:rPr>
              <a:t>NCC</a:t>
            </a:r>
            <a:r>
              <a:rPr lang="en-US" sz="1000" b="1" kern="1200" dirty="0" smtClean="0">
                <a:latin typeface="+mj-lt"/>
              </a:rPr>
              <a:t> </a:t>
            </a:r>
            <a:r>
              <a:rPr lang="vi-VN" sz="1000" b="1" kern="1200" dirty="0" smtClean="0">
                <a:latin typeface="+mj-lt"/>
              </a:rPr>
              <a:t>GIA VỊ, ĐỒ KHÔ, GẠO</a:t>
            </a:r>
            <a:endParaRPr lang="en-US" sz="1000" b="1" kern="1200" dirty="0" smtClean="0">
              <a:latin typeface="+mj-lt"/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kern="1200" dirty="0" smtClean="0">
                <a:latin typeface="+mj-lt"/>
              </a:rPr>
              <a:t>NCC</a:t>
            </a:r>
            <a:r>
              <a:rPr lang="zh-TW" altLang="en-US" sz="1000" b="1" kern="1200" dirty="0" smtClean="0">
                <a:latin typeface="+mj-lt"/>
              </a:rPr>
              <a:t>調味料，乾糧，大米</a:t>
            </a:r>
            <a:endParaRPr lang="en-US" sz="10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HOÀNG BÍCH</a:t>
            </a:r>
            <a:endParaRPr lang="en-US" sz="8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QUỐC TUÂN</a:t>
            </a:r>
            <a:endParaRPr lang="en-US" sz="800" b="1" kern="1200" dirty="0">
              <a:latin typeface="+mj-lt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053946" y="1648206"/>
            <a:ext cx="920077" cy="1217980"/>
          </a:xfrm>
          <a:prstGeom prst="ellipse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78000" r="-78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-7055804"/>
              <a:satOff val="38317"/>
              <a:lumOff val="-349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4032751" y="1428750"/>
            <a:ext cx="978805" cy="3657600"/>
          </a:xfrm>
          <a:custGeom>
            <a:avLst/>
            <a:gdLst>
              <a:gd name="connsiteX0" fmla="*/ 0 w 978805"/>
              <a:gd name="connsiteY0" fmla="*/ 97881 h 3657600"/>
              <a:gd name="connsiteX1" fmla="*/ 97881 w 978805"/>
              <a:gd name="connsiteY1" fmla="*/ 0 h 3657600"/>
              <a:gd name="connsiteX2" fmla="*/ 880925 w 978805"/>
              <a:gd name="connsiteY2" fmla="*/ 0 h 3657600"/>
              <a:gd name="connsiteX3" fmla="*/ 978806 w 978805"/>
              <a:gd name="connsiteY3" fmla="*/ 97881 h 3657600"/>
              <a:gd name="connsiteX4" fmla="*/ 978805 w 978805"/>
              <a:gd name="connsiteY4" fmla="*/ 3559720 h 3657600"/>
              <a:gd name="connsiteX5" fmla="*/ 880924 w 978805"/>
              <a:gd name="connsiteY5" fmla="*/ 3657601 h 3657600"/>
              <a:gd name="connsiteX6" fmla="*/ 97881 w 978805"/>
              <a:gd name="connsiteY6" fmla="*/ 3657600 h 3657600"/>
              <a:gd name="connsiteX7" fmla="*/ 0 w 978805"/>
              <a:gd name="connsiteY7" fmla="*/ 3559719 h 3657600"/>
              <a:gd name="connsiteX8" fmla="*/ 0 w 978805"/>
              <a:gd name="connsiteY8" fmla="*/ 9788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05" h="3657600">
                <a:moveTo>
                  <a:pt x="0" y="97881"/>
                </a:moveTo>
                <a:cubicBezTo>
                  <a:pt x="0" y="43823"/>
                  <a:pt x="43823" y="0"/>
                  <a:pt x="97881" y="0"/>
                </a:cubicBezTo>
                <a:lnTo>
                  <a:pt x="880925" y="0"/>
                </a:lnTo>
                <a:cubicBezTo>
                  <a:pt x="934983" y="0"/>
                  <a:pt x="978806" y="43823"/>
                  <a:pt x="978806" y="97881"/>
                </a:cubicBezTo>
                <a:cubicBezTo>
                  <a:pt x="978806" y="1251827"/>
                  <a:pt x="978805" y="2405774"/>
                  <a:pt x="978805" y="3559720"/>
                </a:cubicBezTo>
                <a:cubicBezTo>
                  <a:pt x="978805" y="3613778"/>
                  <a:pt x="934982" y="3657601"/>
                  <a:pt x="880924" y="3657601"/>
                </a:cubicBezTo>
                <a:lnTo>
                  <a:pt x="97881" y="3657600"/>
                </a:lnTo>
                <a:cubicBezTo>
                  <a:pt x="43823" y="3657600"/>
                  <a:pt x="0" y="3613777"/>
                  <a:pt x="0" y="3559719"/>
                </a:cubicBezTo>
                <a:lnTo>
                  <a:pt x="0" y="97881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8688363"/>
              <a:satOff val="49382"/>
              <a:lumOff val="-27294"/>
              <a:alphaOff val="0"/>
            </a:schemeClr>
          </a:fillRef>
          <a:effectRef idx="1">
            <a:schemeClr val="accent4">
              <a:hueOff val="-8688363"/>
              <a:satOff val="49382"/>
              <a:lumOff val="-27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1534160" rIns="71120" bIns="802640" numCol="1" spcCol="1270" anchor="t" anchorCtr="1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latin typeface="+mj-lt"/>
              </a:rPr>
              <a:t>NCC SỮA</a:t>
            </a:r>
            <a:endParaRPr lang="en-US" sz="1000" b="1" kern="1200" dirty="0" smtClean="0">
              <a:latin typeface="+mj-lt"/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kern="1200" dirty="0" smtClean="0">
                <a:latin typeface="+mj-lt"/>
              </a:rPr>
              <a:t>NCC </a:t>
            </a:r>
            <a:r>
              <a:rPr lang="zh-TW" altLang="en-US" sz="1000" b="1" kern="1200" dirty="0" smtClean="0">
                <a:latin typeface="+mj-lt"/>
              </a:rPr>
              <a:t>鮮奶</a:t>
            </a:r>
            <a:endParaRPr lang="en-US" sz="10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YAKULT</a:t>
            </a:r>
            <a:endParaRPr lang="en-US" sz="8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HUỲNH GIA</a:t>
            </a:r>
            <a:endParaRPr lang="en-US" sz="800" b="1" kern="1200" dirty="0">
              <a:latin typeface="+mj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062115" y="1648206"/>
            <a:ext cx="920077" cy="1217980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78000" r="-78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-9407738"/>
              <a:satOff val="51090"/>
              <a:lumOff val="-465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5016499" y="1428750"/>
            <a:ext cx="978805" cy="3657600"/>
          </a:xfrm>
          <a:custGeom>
            <a:avLst/>
            <a:gdLst>
              <a:gd name="connsiteX0" fmla="*/ 0 w 978805"/>
              <a:gd name="connsiteY0" fmla="*/ 97881 h 3657600"/>
              <a:gd name="connsiteX1" fmla="*/ 97881 w 978805"/>
              <a:gd name="connsiteY1" fmla="*/ 0 h 3657600"/>
              <a:gd name="connsiteX2" fmla="*/ 880925 w 978805"/>
              <a:gd name="connsiteY2" fmla="*/ 0 h 3657600"/>
              <a:gd name="connsiteX3" fmla="*/ 978806 w 978805"/>
              <a:gd name="connsiteY3" fmla="*/ 97881 h 3657600"/>
              <a:gd name="connsiteX4" fmla="*/ 978805 w 978805"/>
              <a:gd name="connsiteY4" fmla="*/ 3559720 h 3657600"/>
              <a:gd name="connsiteX5" fmla="*/ 880924 w 978805"/>
              <a:gd name="connsiteY5" fmla="*/ 3657601 h 3657600"/>
              <a:gd name="connsiteX6" fmla="*/ 97881 w 978805"/>
              <a:gd name="connsiteY6" fmla="*/ 3657600 h 3657600"/>
              <a:gd name="connsiteX7" fmla="*/ 0 w 978805"/>
              <a:gd name="connsiteY7" fmla="*/ 3559719 h 3657600"/>
              <a:gd name="connsiteX8" fmla="*/ 0 w 978805"/>
              <a:gd name="connsiteY8" fmla="*/ 97881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8805" h="3657600">
                <a:moveTo>
                  <a:pt x="0" y="97881"/>
                </a:moveTo>
                <a:cubicBezTo>
                  <a:pt x="0" y="43823"/>
                  <a:pt x="43823" y="0"/>
                  <a:pt x="97881" y="0"/>
                </a:cubicBezTo>
                <a:lnTo>
                  <a:pt x="880925" y="0"/>
                </a:lnTo>
                <a:cubicBezTo>
                  <a:pt x="934983" y="0"/>
                  <a:pt x="978806" y="43823"/>
                  <a:pt x="978806" y="97881"/>
                </a:cubicBezTo>
                <a:cubicBezTo>
                  <a:pt x="978806" y="1251827"/>
                  <a:pt x="978805" y="2405774"/>
                  <a:pt x="978805" y="3559720"/>
                </a:cubicBezTo>
                <a:cubicBezTo>
                  <a:pt x="978805" y="3613778"/>
                  <a:pt x="934982" y="3657601"/>
                  <a:pt x="880924" y="3657601"/>
                </a:cubicBezTo>
                <a:lnTo>
                  <a:pt x="97881" y="3657600"/>
                </a:lnTo>
                <a:cubicBezTo>
                  <a:pt x="43823" y="3657600"/>
                  <a:pt x="0" y="3613777"/>
                  <a:pt x="0" y="3559719"/>
                </a:cubicBezTo>
                <a:lnTo>
                  <a:pt x="0" y="97881"/>
                </a:lnTo>
                <a:close/>
              </a:path>
            </a:pathLst>
          </a:cu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860453"/>
              <a:satOff val="61727"/>
              <a:lumOff val="-34118"/>
              <a:alphaOff val="0"/>
            </a:schemeClr>
          </a:fillRef>
          <a:effectRef idx="1">
            <a:schemeClr val="accent4">
              <a:hueOff val="-10860453"/>
              <a:satOff val="61727"/>
              <a:lumOff val="-3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71120" tIns="1534160" rIns="71120" bIns="802640" numCol="1" spcCol="1270" anchor="t" anchorCtr="1">
            <a:noAutofit/>
          </a:bodyPr>
          <a:lstStyle/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latin typeface="+mj-lt"/>
              </a:rPr>
              <a:t>NCC NHIÊN LIỆU</a:t>
            </a:r>
            <a:endParaRPr lang="en-US" sz="1000" b="1" kern="1200" dirty="0" smtClean="0">
              <a:latin typeface="+mj-lt"/>
            </a:endParaRPr>
          </a:p>
          <a:p>
            <a:pPr lvl="0" algn="l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000" b="1" kern="1200" dirty="0" smtClean="0">
                <a:latin typeface="+mj-lt"/>
              </a:rPr>
              <a:t>NCC</a:t>
            </a:r>
            <a:r>
              <a:rPr lang="zh-TW" altLang="en-US" sz="1000" b="1" kern="1200" dirty="0" smtClean="0">
                <a:latin typeface="+mj-lt"/>
              </a:rPr>
              <a:t>燃料</a:t>
            </a:r>
            <a:endParaRPr lang="en-US" sz="1000" b="1" kern="1200" dirty="0">
              <a:latin typeface="+mj-lt"/>
            </a:endParaRPr>
          </a:p>
          <a:p>
            <a:pPr marL="57150" lvl="1" indent="-57150" algn="l" defTabSz="355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vi-VN" sz="800" b="1" kern="1200" dirty="0" smtClean="0">
                <a:latin typeface="+mj-lt"/>
              </a:rPr>
              <a:t>BIỂN ĐÔNG</a:t>
            </a:r>
            <a:endParaRPr lang="en-US" sz="800" b="1" kern="1200" dirty="0">
              <a:latin typeface="+mj-lt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070285" y="1648206"/>
            <a:ext cx="920077" cy="1217980"/>
          </a:xfrm>
          <a:prstGeom prst="ellipse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 l="-37000" r="-37000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4">
              <a:tint val="50000"/>
              <a:hueOff val="-11759672"/>
              <a:satOff val="63862"/>
              <a:lumOff val="-581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9218" name="Picture 2" descr="Danh Mục NHà Cung Cấp - Khách Hàng - Quản trị Tổng Thể Doanh Nghiệ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193505"/>
            <a:ext cx="25336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52750"/>
            <a:ext cx="2819400" cy="142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177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2" grpId="0" animBg="1"/>
      <p:bldP spid="14" grpId="0" animBg="1"/>
      <p:bldP spid="16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20" y="510150"/>
            <a:ext cx="6825682" cy="766200"/>
          </a:xfrm>
        </p:spPr>
        <p:txBody>
          <a:bodyPr/>
          <a:lstStyle/>
          <a:p>
            <a:pPr algn="ctr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QUY TRÌNH CHẾ BIẾN</a:t>
            </a:r>
            <a:r>
              <a:rPr lang="vi-VN" sz="1800" dirty="0" smtClean="0">
                <a:latin typeface="Times New Roman" pitchFamily="18" charset="0"/>
                <a:cs typeface="Times New Roman" pitchFamily="18" charset="0"/>
              </a:rPr>
              <a:t> THỰC PHẨM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zh-CN" altLang="en-US" sz="1800" dirty="0" smtClean="0">
                <a:latin typeface="Times New Roman" pitchFamily="18" charset="0"/>
                <a:cs typeface="Times New Roman" pitchFamily="18" charset="0"/>
              </a:rPr>
              <a:t>加工流程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="" xmlns:a16="http://schemas.microsoft.com/office/drawing/2014/main" id="{2B791B82-6768-4AFC-AAD3-17903BC88F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89C042F5-B442-402E-BB80-353BEA2F18DA}" type="slidenum">
              <a:rPr lang="en-US" spc="300" smtClean="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pPr/>
              <a:t>7</a:t>
            </a:fld>
            <a:endParaRPr lang="en-US" spc="300"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2" name="Flowchart: Process 21">
            <a:extLst>
              <a:ext uri="{FF2B5EF4-FFF2-40B4-BE49-F238E27FC236}">
                <a16:creationId xmlns="" xmlns:a16="http://schemas.microsoft.com/office/drawing/2014/main" id="{C308B013-6021-4E5D-AE6E-3164C0372EC6}"/>
              </a:ext>
            </a:extLst>
          </p:cNvPr>
          <p:cNvSpPr/>
          <p:nvPr/>
        </p:nvSpPr>
        <p:spPr>
          <a:xfrm>
            <a:off x="4743564" y="4382589"/>
            <a:ext cx="1890414" cy="64334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Thu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hồi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vệ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sinh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và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xử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lý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chất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TW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thải</a:t>
            </a:r>
            <a:r>
              <a:rPr lang="en-US" altLang="zh-TW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</a:p>
          <a:p>
            <a:pPr algn="ctr"/>
            <a:r>
              <a:rPr lang="zh-CN" alt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回</a:t>
            </a:r>
            <a:r>
              <a:rPr lang="zh-TW" alt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收</a:t>
            </a:r>
            <a:r>
              <a:rPr lang="zh-CN" alt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，衛生處理廢物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3" name="Flowchart: Process 22">
            <a:extLst>
              <a:ext uri="{FF2B5EF4-FFF2-40B4-BE49-F238E27FC236}">
                <a16:creationId xmlns="" xmlns:a16="http://schemas.microsoft.com/office/drawing/2014/main" id="{2659BF3C-AD02-4A70-9695-7D09B5CB0ADD}"/>
              </a:ext>
            </a:extLst>
          </p:cNvPr>
          <p:cNvSpPr/>
          <p:nvPr/>
        </p:nvSpPr>
        <p:spPr>
          <a:xfrm>
            <a:off x="7298854" y="1661896"/>
            <a:ext cx="1848334" cy="68714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Muỗng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khay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đũa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nĩa</a:t>
            </a:r>
            <a:r>
              <a:rPr lang="zh-TW" alt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湯匙，餐盤</a:t>
            </a:r>
            <a:r>
              <a:rPr lang="zh-TW" altLang="en-US" sz="12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，筷子，叉子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4" name="Flowchart: Process 23">
            <a:extLst>
              <a:ext uri="{FF2B5EF4-FFF2-40B4-BE49-F238E27FC236}">
                <a16:creationId xmlns="" xmlns:a16="http://schemas.microsoft.com/office/drawing/2014/main" id="{A28A0E84-672F-438B-8BAC-13B3324DF240}"/>
              </a:ext>
            </a:extLst>
          </p:cNvPr>
          <p:cNvSpPr/>
          <p:nvPr/>
        </p:nvSpPr>
        <p:spPr>
          <a:xfrm>
            <a:off x="6314057" y="2496617"/>
            <a:ext cx="1769900" cy="471191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Rửa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phơi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sấy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</a:p>
          <a:p>
            <a:pPr algn="ctr"/>
            <a:r>
              <a:rPr lang="zh-TW" altLang="en-US" sz="12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洗滌</a:t>
            </a:r>
            <a:r>
              <a:rPr lang="zh-TW" alt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，晾乾，吹乾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="" xmlns:a16="http://schemas.microsoft.com/office/drawing/2014/main" id="{BA6EC112-EB1D-443F-8486-7BC03927E057}"/>
              </a:ext>
            </a:extLst>
          </p:cNvPr>
          <p:cNvSpPr/>
          <p:nvPr/>
        </p:nvSpPr>
        <p:spPr>
          <a:xfrm>
            <a:off x="5502457" y="3065066"/>
            <a:ext cx="1323225" cy="396593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Bảo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sz="1200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quản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zh-CN" alt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保全</a:t>
            </a:r>
            <a:r>
              <a:rPr 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endParaRPr lang="en-US" sz="1200" b="1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6" name="Flowchart: Process 25">
            <a:extLst>
              <a:ext uri="{FF2B5EF4-FFF2-40B4-BE49-F238E27FC236}">
                <a16:creationId xmlns="" xmlns:a16="http://schemas.microsoft.com/office/drawing/2014/main" id="{58C633E3-CCF0-4CA1-AE29-FFEA7BAF60A2}"/>
              </a:ext>
            </a:extLst>
          </p:cNvPr>
          <p:cNvSpPr/>
          <p:nvPr/>
        </p:nvSpPr>
        <p:spPr>
          <a:xfrm>
            <a:off x="4412438" y="3563019"/>
            <a:ext cx="1299370" cy="42728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1200" b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Kiểm</a:t>
            </a:r>
            <a:r>
              <a:rPr lang="en-US" altLang="zh-TW" sz="12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altLang="zh-TW" sz="1200" b="1" dirty="0" err="1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tra</a:t>
            </a:r>
            <a:r>
              <a:rPr lang="en-US" altLang="zh-TW" sz="12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zh-CN" altLang="en-US" sz="12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檢</a:t>
            </a:r>
            <a:r>
              <a:rPr lang="zh-CN" altLang="en-US" sz="12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查</a:t>
            </a:r>
            <a:endParaRPr lang="en-US" altLang="zh-TW" sz="1200" b="1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27" name="Right Arrow 28">
            <a:extLst>
              <a:ext uri="{FF2B5EF4-FFF2-40B4-BE49-F238E27FC236}">
                <a16:creationId xmlns="" xmlns:a16="http://schemas.microsoft.com/office/drawing/2014/main" id="{B19B3A20-DB0A-4D0A-A734-4CF22059AA5F}"/>
              </a:ext>
            </a:extLst>
          </p:cNvPr>
          <p:cNvSpPr/>
          <p:nvPr/>
        </p:nvSpPr>
        <p:spPr>
          <a:xfrm>
            <a:off x="2195429" y="1568823"/>
            <a:ext cx="399146" cy="1861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31" name="Right Arrow 38">
            <a:extLst>
              <a:ext uri="{FF2B5EF4-FFF2-40B4-BE49-F238E27FC236}">
                <a16:creationId xmlns="" xmlns:a16="http://schemas.microsoft.com/office/drawing/2014/main" id="{2C964655-967F-4A7A-BF02-F7B76CC9A070}"/>
              </a:ext>
            </a:extLst>
          </p:cNvPr>
          <p:cNvSpPr/>
          <p:nvPr/>
        </p:nvSpPr>
        <p:spPr>
          <a:xfrm>
            <a:off x="4319156" y="4666792"/>
            <a:ext cx="399146" cy="19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32" name="Bent Arrow 45">
            <a:extLst>
              <a:ext uri="{FF2B5EF4-FFF2-40B4-BE49-F238E27FC236}">
                <a16:creationId xmlns="" xmlns:a16="http://schemas.microsoft.com/office/drawing/2014/main" id="{868F5D5D-79C8-4DC1-BBAF-3348D5817CE8}"/>
              </a:ext>
            </a:extLst>
          </p:cNvPr>
          <p:cNvSpPr/>
          <p:nvPr/>
        </p:nvSpPr>
        <p:spPr>
          <a:xfrm flipH="1" flipV="1">
            <a:off x="8077556" y="2401523"/>
            <a:ext cx="555445" cy="3921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>
              <a:solidFill>
                <a:schemeClr val="tx1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33" name="Bent Arrow 46">
            <a:extLst>
              <a:ext uri="{FF2B5EF4-FFF2-40B4-BE49-F238E27FC236}">
                <a16:creationId xmlns="" xmlns:a16="http://schemas.microsoft.com/office/drawing/2014/main" id="{1D7CE71C-4BBD-42BC-9A1A-7EB582EDD4EB}"/>
              </a:ext>
            </a:extLst>
          </p:cNvPr>
          <p:cNvSpPr/>
          <p:nvPr/>
        </p:nvSpPr>
        <p:spPr>
          <a:xfrm flipH="1" flipV="1">
            <a:off x="4345436" y="4005909"/>
            <a:ext cx="555445" cy="35984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>
              <a:solidFill>
                <a:schemeClr val="tx1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39" name="Flowchart: Process 38">
            <a:extLst>
              <a:ext uri="{FF2B5EF4-FFF2-40B4-BE49-F238E27FC236}">
                <a16:creationId xmlns="" xmlns:a16="http://schemas.microsoft.com/office/drawing/2014/main" id="{FCAC1299-C2C8-4F62-A81D-4D64022F90FF}"/>
              </a:ext>
            </a:extLst>
          </p:cNvPr>
          <p:cNvSpPr/>
          <p:nvPr/>
        </p:nvSpPr>
        <p:spPr>
          <a:xfrm>
            <a:off x="304800" y="1250894"/>
            <a:ext cx="1876806" cy="1930456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Kho</a:t>
            </a:r>
            <a:endParaRPr lang="en-US" b="1" dirty="0" smtClean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thay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đồ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mang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bảo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hộ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lao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động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Vệ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sinh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tay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chân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rPr>
              <a:t> </a:t>
            </a:r>
          </a:p>
          <a:p>
            <a:pPr algn="ctr"/>
            <a:r>
              <a:rPr lang="zh-CN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更衣室</a:t>
            </a:r>
            <a:endParaRPr lang="en-US" altLang="zh-CN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戴勞保用品</a:t>
            </a:r>
            <a:endParaRPr lang="en-US" altLang="zh-TW" b="1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itchFamily="18" charset="0"/>
              </a:rPr>
              <a:t>手腳衛生</a:t>
            </a:r>
            <a:endParaRPr lang="en-US" b="1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cs typeface="Times New Roman" pitchFamily="18" charset="0"/>
            </a:endParaRPr>
          </a:p>
        </p:txBody>
      </p:sp>
      <p:sp>
        <p:nvSpPr>
          <p:cNvPr id="41" name="Bent Arrow 40">
            <a:extLst>
              <a:ext uri="{FF2B5EF4-FFF2-40B4-BE49-F238E27FC236}">
                <a16:creationId xmlns="" xmlns:a16="http://schemas.microsoft.com/office/drawing/2014/main" id="{087ED382-A253-4DEA-B886-7A1DABB23B53}"/>
              </a:ext>
            </a:extLst>
          </p:cNvPr>
          <p:cNvSpPr/>
          <p:nvPr/>
        </p:nvSpPr>
        <p:spPr>
          <a:xfrm flipH="1" flipV="1">
            <a:off x="5715352" y="3533677"/>
            <a:ext cx="555445" cy="3921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>
              <a:solidFill>
                <a:schemeClr val="tx1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sp>
        <p:nvSpPr>
          <p:cNvPr id="42" name="Bent Arrow 45">
            <a:extLst>
              <a:ext uri="{FF2B5EF4-FFF2-40B4-BE49-F238E27FC236}">
                <a16:creationId xmlns="" xmlns:a16="http://schemas.microsoft.com/office/drawing/2014/main" id="{7BCCD6F0-CE12-42F3-9E72-F6E18F9DE7F4}"/>
              </a:ext>
            </a:extLst>
          </p:cNvPr>
          <p:cNvSpPr/>
          <p:nvPr/>
        </p:nvSpPr>
        <p:spPr>
          <a:xfrm flipH="1" flipV="1">
            <a:off x="6825682" y="2978981"/>
            <a:ext cx="555445" cy="3921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pc="300">
              <a:solidFill>
                <a:schemeClr val="tx1"/>
              </a:solidFill>
              <a:latin typeface="Times New Roman" pitchFamily="18" charset="0"/>
              <a:ea typeface="Microsoft YaHei UI" panose="020B0503020204020204" pitchFamily="34" charset="-122"/>
              <a:cs typeface="Times New Roman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679701" y="1411396"/>
            <a:ext cx="1636503" cy="3614539"/>
            <a:chOff x="2679701" y="742817"/>
            <a:chExt cx="1636503" cy="4283118"/>
          </a:xfrm>
        </p:grpSpPr>
        <p:sp>
          <p:nvSpPr>
            <p:cNvPr id="13" name="Flowchart: Process 12">
              <a:extLst>
                <a:ext uri="{FF2B5EF4-FFF2-40B4-BE49-F238E27FC236}">
                  <a16:creationId xmlns="" xmlns:a16="http://schemas.microsoft.com/office/drawing/2014/main" id="{8D45F048-FFCA-4226-80C9-7D35B0CEADD5}"/>
                </a:ext>
              </a:extLst>
            </p:cNvPr>
            <p:cNvSpPr/>
            <p:nvPr/>
          </p:nvSpPr>
          <p:spPr>
            <a:xfrm>
              <a:off x="2819400" y="742817"/>
              <a:ext cx="1496804" cy="458019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Tiếp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nhận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nguyên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liệu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接</a:t>
              </a:r>
              <a:r>
                <a:rPr lang="zh-TW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收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材料</a:t>
              </a:r>
              <a:endParaRPr lang="en-US" sz="10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5" name="Flowchart: Process 14">
              <a:extLst>
                <a:ext uri="{FF2B5EF4-FFF2-40B4-BE49-F238E27FC236}">
                  <a16:creationId xmlns="" xmlns:a16="http://schemas.microsoft.com/office/drawing/2014/main" id="{D1E40536-2FF4-4FC3-80B6-23969144DACF}"/>
                </a:ext>
              </a:extLst>
            </p:cNvPr>
            <p:cNvSpPr/>
            <p:nvPr/>
          </p:nvSpPr>
          <p:spPr>
            <a:xfrm>
              <a:off x="2819400" y="1409681"/>
              <a:ext cx="1490822" cy="426903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altLang="zh-TW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Kiểm</a:t>
              </a:r>
              <a:r>
                <a:rPr lang="en-US" altLang="zh-TW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altLang="zh-TW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tra</a:t>
              </a:r>
              <a:r>
                <a:rPr lang="en-US" altLang="zh-TW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檢查</a:t>
              </a:r>
              <a:endParaRPr lang="en-US" altLang="zh-TW" sz="1000" b="1" dirty="0" smtClean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="" xmlns:a16="http://schemas.microsoft.com/office/drawing/2014/main" id="{002C8447-CF87-4EE0-8FE8-0C1E8887A2E4}"/>
                </a:ext>
              </a:extLst>
            </p:cNvPr>
            <p:cNvSpPr/>
            <p:nvPr/>
          </p:nvSpPr>
          <p:spPr>
            <a:xfrm>
              <a:off x="2819399" y="2044324"/>
              <a:ext cx="1490823" cy="361841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Sơ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chế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加工</a:t>
              </a:r>
              <a:endParaRPr lang="en-US" sz="10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8" name="Flowchart: Process 17">
              <a:extLst>
                <a:ext uri="{FF2B5EF4-FFF2-40B4-BE49-F238E27FC236}">
                  <a16:creationId xmlns="" xmlns:a16="http://schemas.microsoft.com/office/drawing/2014/main" id="{38A06BEC-6031-45F7-A848-30BDEEDDD6DB}"/>
                </a:ext>
              </a:extLst>
            </p:cNvPr>
            <p:cNvSpPr/>
            <p:nvPr/>
          </p:nvSpPr>
          <p:spPr>
            <a:xfrm>
              <a:off x="2819398" y="2643669"/>
              <a:ext cx="1490824" cy="428494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Tẩm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ướp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gia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vị</a:t>
              </a:r>
              <a:r>
                <a:rPr lang="zh-TW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醃</a:t>
              </a:r>
              <a:r>
                <a:rPr lang="zh-TW" altLang="en-US" sz="1000" b="1" dirty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製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調味料</a:t>
              </a:r>
              <a:endParaRPr lang="en-US" sz="10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19" name="Flowchart: Process 18">
              <a:extLst>
                <a:ext uri="{FF2B5EF4-FFF2-40B4-BE49-F238E27FC236}">
                  <a16:creationId xmlns="" xmlns:a16="http://schemas.microsoft.com/office/drawing/2014/main" id="{301E567A-3A4E-4F9E-B1A2-86289B9E88FF}"/>
                </a:ext>
              </a:extLst>
            </p:cNvPr>
            <p:cNvSpPr/>
            <p:nvPr/>
          </p:nvSpPr>
          <p:spPr>
            <a:xfrm>
              <a:off x="2819398" y="3292424"/>
              <a:ext cx="1490824" cy="412893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Chế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biến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加工</a:t>
              </a:r>
              <a:endParaRPr lang="en-US" sz="10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0" name="Flowchart: Process 19">
              <a:extLst>
                <a:ext uri="{FF2B5EF4-FFF2-40B4-BE49-F238E27FC236}">
                  <a16:creationId xmlns="" xmlns:a16="http://schemas.microsoft.com/office/drawing/2014/main" id="{2561628E-FC24-4174-A6C5-AE20F2E7B46E}"/>
                </a:ext>
              </a:extLst>
            </p:cNvPr>
            <p:cNvSpPr/>
            <p:nvPr/>
          </p:nvSpPr>
          <p:spPr>
            <a:xfrm>
              <a:off x="2819396" y="3925582"/>
              <a:ext cx="1490825" cy="434148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Chia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phần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ăn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分</a:t>
              </a:r>
              <a:r>
                <a:rPr lang="zh-TW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配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餐</a:t>
              </a:r>
              <a:r>
                <a:rPr lang="zh-TW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份</a:t>
              </a:r>
              <a:endParaRPr lang="en-US" sz="10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21" name="Flowchart: Process 20">
              <a:extLst>
                <a:ext uri="{FF2B5EF4-FFF2-40B4-BE49-F238E27FC236}">
                  <a16:creationId xmlns="" xmlns:a16="http://schemas.microsoft.com/office/drawing/2014/main" id="{FAFCA33A-5266-4BE5-88C7-4EE95FB1A89A}"/>
                </a:ext>
              </a:extLst>
            </p:cNvPr>
            <p:cNvSpPr/>
            <p:nvPr/>
          </p:nvSpPr>
          <p:spPr>
            <a:xfrm>
              <a:off x="2679701" y="4562204"/>
              <a:ext cx="1630521" cy="463731"/>
            </a:xfrm>
            <a:prstGeom prst="flowChartProcess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Phục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vụ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khách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en-US" sz="1000" b="1" dirty="0" err="1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hàng</a:t>
              </a:r>
              <a:r>
                <a:rPr 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 </a:t>
              </a:r>
              <a:r>
                <a:rPr lang="zh-CN" altLang="en-US" sz="1000" b="1" dirty="0" smtClean="0">
                  <a:solidFill>
                    <a:srgbClr val="FF0000"/>
                  </a:solidFill>
                  <a:latin typeface="Times New Roman" pitchFamily="18" charset="0"/>
                  <a:ea typeface="Microsoft YaHei UI" panose="020B0503020204020204" pitchFamily="34" charset="-122"/>
                  <a:cs typeface="Times New Roman" pitchFamily="18" charset="0"/>
                </a:rPr>
                <a:t>服務客人</a:t>
              </a:r>
              <a:endParaRPr lang="en-US" sz="1000" b="1" dirty="0">
                <a:solidFill>
                  <a:srgbClr val="FF0000"/>
                </a:solidFill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30" name="Down Arrow 33">
              <a:extLst>
                <a:ext uri="{FF2B5EF4-FFF2-40B4-BE49-F238E27FC236}">
                  <a16:creationId xmlns="" xmlns:a16="http://schemas.microsoft.com/office/drawing/2014/main" id="{9772E477-E3B5-4626-9BD7-1B636F847DDE}"/>
                </a:ext>
              </a:extLst>
            </p:cNvPr>
            <p:cNvSpPr/>
            <p:nvPr/>
          </p:nvSpPr>
          <p:spPr>
            <a:xfrm>
              <a:off x="3461341" y="1854583"/>
              <a:ext cx="250809" cy="1576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pc="30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3" name="Down Arrow 33">
              <a:extLst>
                <a:ext uri="{FF2B5EF4-FFF2-40B4-BE49-F238E27FC236}">
                  <a16:creationId xmlns="" xmlns:a16="http://schemas.microsoft.com/office/drawing/2014/main" id="{9272834D-F655-4D14-855B-46AFECB2FE0B}"/>
                </a:ext>
              </a:extLst>
            </p:cNvPr>
            <p:cNvSpPr/>
            <p:nvPr/>
          </p:nvSpPr>
          <p:spPr>
            <a:xfrm>
              <a:off x="3461341" y="1222452"/>
              <a:ext cx="250809" cy="1576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pc="30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4" name="Down Arrow 33">
              <a:extLst>
                <a:ext uri="{FF2B5EF4-FFF2-40B4-BE49-F238E27FC236}">
                  <a16:creationId xmlns="" xmlns:a16="http://schemas.microsoft.com/office/drawing/2014/main" id="{1F76E058-8EC3-47EA-A18F-10C6215A554D}"/>
                </a:ext>
              </a:extLst>
            </p:cNvPr>
            <p:cNvSpPr/>
            <p:nvPr/>
          </p:nvSpPr>
          <p:spPr>
            <a:xfrm>
              <a:off x="3461341" y="2442671"/>
              <a:ext cx="250809" cy="1576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pc="30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5" name="Down Arrow 33">
              <a:extLst>
                <a:ext uri="{FF2B5EF4-FFF2-40B4-BE49-F238E27FC236}">
                  <a16:creationId xmlns="" xmlns:a16="http://schemas.microsoft.com/office/drawing/2014/main" id="{A106CAB6-40AB-4171-BCAA-A9D3AD13CD6E}"/>
                </a:ext>
              </a:extLst>
            </p:cNvPr>
            <p:cNvSpPr/>
            <p:nvPr/>
          </p:nvSpPr>
          <p:spPr>
            <a:xfrm>
              <a:off x="3461341" y="3099969"/>
              <a:ext cx="250809" cy="1576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pc="30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6" name="Down Arrow 33">
              <a:extLst>
                <a:ext uri="{FF2B5EF4-FFF2-40B4-BE49-F238E27FC236}">
                  <a16:creationId xmlns="" xmlns:a16="http://schemas.microsoft.com/office/drawing/2014/main" id="{609EEFC7-B8EA-43F8-B54D-C9D349D0F01D}"/>
                </a:ext>
              </a:extLst>
            </p:cNvPr>
            <p:cNvSpPr/>
            <p:nvPr/>
          </p:nvSpPr>
          <p:spPr>
            <a:xfrm>
              <a:off x="3461341" y="3738392"/>
              <a:ext cx="250809" cy="1576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pc="30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  <p:sp>
          <p:nvSpPr>
            <p:cNvPr id="47" name="Down Arrow 33">
              <a:extLst>
                <a:ext uri="{FF2B5EF4-FFF2-40B4-BE49-F238E27FC236}">
                  <a16:creationId xmlns="" xmlns:a16="http://schemas.microsoft.com/office/drawing/2014/main" id="{5913DADF-3E16-4E10-858F-E632C29B84A7}"/>
                </a:ext>
              </a:extLst>
            </p:cNvPr>
            <p:cNvSpPr/>
            <p:nvPr/>
          </p:nvSpPr>
          <p:spPr>
            <a:xfrm>
              <a:off x="3461341" y="4376813"/>
              <a:ext cx="250809" cy="1576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spc="300">
                <a:latin typeface="Times New Roman" pitchFamily="18" charset="0"/>
                <a:ea typeface="Microsoft YaHei UI" panose="020B0503020204020204" pitchFamily="34" charset="-122"/>
                <a:cs typeface="Times New Roman" pitchFamily="18" charset="0"/>
              </a:endParaRPr>
            </a:p>
          </p:txBody>
        </p:sp>
      </p:grpSp>
      <p:pic>
        <p:nvPicPr>
          <p:cNvPr id="48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  <p:sp>
        <p:nvSpPr>
          <p:cNvPr id="4" name="AutoShape 2" descr="Fifo First First Out Accounting Stock Photo (Edit Now) 42556723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244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1" grpId="0" animBg="1"/>
      <p:bldP spid="32" grpId="0" animBg="1"/>
      <p:bldP spid="33" grpId="0" animBg="1"/>
      <p:bldP spid="39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 dirty="0" smtClean="0">
                <a:latin typeface="+mj-lt"/>
              </a:rPr>
              <a:t>QUY TRÌNH BẾP ĂN 1 CHIỀU</a:t>
            </a:r>
            <a:r>
              <a:rPr lang="en-US" dirty="0" smtClean="0">
                <a:latin typeface="+mj-lt"/>
              </a:rPr>
              <a:t/>
            </a:r>
            <a:br>
              <a:rPr lang="en-US" dirty="0" smtClean="0">
                <a:latin typeface="+mj-lt"/>
              </a:rPr>
            </a:br>
            <a:r>
              <a:rPr lang="zh-TW" altLang="en-US" dirty="0">
                <a:latin typeface="+mj-lt"/>
              </a:rPr>
              <a:t>單向廚房程序</a:t>
            </a:r>
            <a:endParaRPr lang="en-US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28750"/>
            <a:ext cx="6719716" cy="3523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78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2575"/>
            <a:ext cx="6072675" cy="766200"/>
          </a:xfrm>
        </p:spPr>
        <p:txBody>
          <a:bodyPr/>
          <a:lstStyle/>
          <a:p>
            <a:pPr algn="ctr"/>
            <a:r>
              <a:rPr lang="vi-VN" sz="1400" dirty="0" smtClean="0">
                <a:latin typeface="+mj-lt"/>
              </a:rPr>
              <a:t>QUY TRÌNH CHẾ BIẾN VÀ BẢO QUẢN THỰC PHẨM ĐÔNG LẠNH</a:t>
            </a:r>
            <a:r>
              <a:rPr lang="en-US" sz="1400" dirty="0" smtClean="0">
                <a:latin typeface="+mj-lt"/>
              </a:rPr>
              <a:t/>
            </a:r>
            <a:br>
              <a:rPr lang="en-US" sz="1400" dirty="0" smtClean="0">
                <a:latin typeface="+mj-lt"/>
              </a:rPr>
            </a:br>
            <a:r>
              <a:rPr lang="zh-TW" altLang="en-US" sz="1400" dirty="0" smtClean="0">
                <a:latin typeface="+mj-lt"/>
              </a:rPr>
              <a:t>冷凍食品加工</a:t>
            </a:r>
            <a:r>
              <a:rPr lang="zh-TW" altLang="en-US" sz="1400" dirty="0">
                <a:latin typeface="+mj-lt"/>
              </a:rPr>
              <a:t>與儲存</a:t>
            </a:r>
            <a:endParaRPr lang="en-US" sz="1600" dirty="0"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sp>
        <p:nvSpPr>
          <p:cNvPr id="7" name="Bent-Up Arrow 6"/>
          <p:cNvSpPr/>
          <p:nvPr/>
        </p:nvSpPr>
        <p:spPr>
          <a:xfrm rot="5400000">
            <a:off x="467284" y="1902912"/>
            <a:ext cx="456749" cy="54736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/>
          <p:cNvSpPr/>
          <p:nvPr/>
        </p:nvSpPr>
        <p:spPr>
          <a:xfrm>
            <a:off x="395464" y="1410283"/>
            <a:ext cx="1709899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NHẬP HÀNG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進貨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4843" y="1461613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Bent-Up Arrow 9"/>
          <p:cNvSpPr/>
          <p:nvPr/>
        </p:nvSpPr>
        <p:spPr>
          <a:xfrm rot="5400000">
            <a:off x="1205930" y="2507491"/>
            <a:ext cx="456749" cy="54736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2968328"/>
              <a:satOff val="15966"/>
              <a:lumOff val="683"/>
              <a:alphaOff val="0"/>
            </a:schemeClr>
          </a:fillRef>
          <a:effectRef idx="0">
            <a:schemeClr val="accent4">
              <a:tint val="50000"/>
              <a:hueOff val="-2968328"/>
              <a:satOff val="15966"/>
              <a:lumOff val="6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Freeform 10"/>
          <p:cNvSpPr/>
          <p:nvPr/>
        </p:nvSpPr>
        <p:spPr>
          <a:xfrm>
            <a:off x="898610" y="2009449"/>
            <a:ext cx="1942421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172091"/>
              <a:satOff val="12345"/>
              <a:lumOff val="-6824"/>
              <a:alphaOff val="0"/>
            </a:schemeClr>
          </a:fillRef>
          <a:effectRef idx="0">
            <a:schemeClr val="accent4">
              <a:hueOff val="-2172091"/>
              <a:satOff val="12345"/>
              <a:lumOff val="-6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KIỂM TRA HÀNG HÓA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檢查貨物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75903" y="2066193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Bent-Up Arrow 12"/>
          <p:cNvSpPr/>
          <p:nvPr/>
        </p:nvSpPr>
        <p:spPr>
          <a:xfrm rot="5400000">
            <a:off x="1876990" y="3112071"/>
            <a:ext cx="456749" cy="54736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5936656"/>
              <a:satOff val="31931"/>
              <a:lumOff val="1366"/>
              <a:alphaOff val="0"/>
            </a:schemeClr>
          </a:fillRef>
          <a:effectRef idx="0">
            <a:schemeClr val="accent4">
              <a:tint val="50000"/>
              <a:hueOff val="-5936656"/>
              <a:satOff val="31931"/>
              <a:lumOff val="136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1737585" y="2619443"/>
            <a:ext cx="1436216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344181"/>
              <a:satOff val="24691"/>
              <a:lumOff val="-13647"/>
              <a:alphaOff val="0"/>
            </a:schemeClr>
          </a:fillRef>
          <a:effectRef idx="0">
            <a:schemeClr val="accent4">
              <a:hueOff val="-4344181"/>
              <a:satOff val="24691"/>
              <a:lumOff val="-136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RỬA SẠCH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清洗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46964" y="2670773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Bent-Up Arrow 15"/>
          <p:cNvSpPr/>
          <p:nvPr/>
        </p:nvSpPr>
        <p:spPr>
          <a:xfrm rot="5400000">
            <a:off x="2548051" y="3716652"/>
            <a:ext cx="456749" cy="54736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8904984"/>
              <a:satOff val="47897"/>
              <a:lumOff val="2048"/>
              <a:alphaOff val="0"/>
            </a:schemeClr>
          </a:fillRef>
          <a:effectRef idx="0">
            <a:schemeClr val="accent4">
              <a:tint val="50000"/>
              <a:hueOff val="-8904984"/>
              <a:satOff val="47897"/>
              <a:lumOff val="204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2408646" y="3224023"/>
            <a:ext cx="1480439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6516272"/>
              <a:satOff val="37036"/>
              <a:lumOff val="-20471"/>
              <a:alphaOff val="0"/>
            </a:schemeClr>
          </a:fillRef>
          <a:effectRef idx="0">
            <a:schemeClr val="accent4">
              <a:hueOff val="-6516272"/>
              <a:satOff val="37036"/>
              <a:lumOff val="-20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CHẾ BIẾN THEO THỰC ĐƠN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依菜單加工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18025" y="3275353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Bent-Up Arrow 18"/>
          <p:cNvSpPr/>
          <p:nvPr/>
        </p:nvSpPr>
        <p:spPr>
          <a:xfrm rot="5400000">
            <a:off x="3219111" y="4321231"/>
            <a:ext cx="456749" cy="54736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11873312"/>
              <a:satOff val="63862"/>
              <a:lumOff val="2731"/>
              <a:alphaOff val="0"/>
            </a:schemeClr>
          </a:fillRef>
          <a:effectRef idx="0">
            <a:schemeClr val="accent4">
              <a:tint val="50000"/>
              <a:hueOff val="-11873312"/>
              <a:satOff val="63862"/>
              <a:lumOff val="273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Freeform 19"/>
          <p:cNvSpPr/>
          <p:nvPr/>
        </p:nvSpPr>
        <p:spPr>
          <a:xfrm>
            <a:off x="3079705" y="3828604"/>
            <a:ext cx="1681791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8688363"/>
              <a:satOff val="49382"/>
              <a:lumOff val="-27294"/>
              <a:alphaOff val="0"/>
            </a:schemeClr>
          </a:fillRef>
          <a:effectRef idx="0">
            <a:schemeClr val="accent4">
              <a:hueOff val="-8688363"/>
              <a:satOff val="49382"/>
              <a:lumOff val="-27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CHIA SUẤT ĂN VÀ BẢO QUẢN SUẤT ĂN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分配</a:t>
            </a:r>
            <a:r>
              <a:rPr lang="zh-TW" altLang="en-US" sz="1000" b="1" kern="1200" dirty="0">
                <a:solidFill>
                  <a:schemeClr val="tx1"/>
                </a:solidFill>
                <a:latin typeface="+mj-lt"/>
              </a:rPr>
              <a:t>和存</a:t>
            </a: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儲食物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89085" y="3879934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 21"/>
          <p:cNvSpPr/>
          <p:nvPr/>
        </p:nvSpPr>
        <p:spPr>
          <a:xfrm>
            <a:off x="3794432" y="4457493"/>
            <a:ext cx="1497648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860453"/>
              <a:satOff val="61727"/>
              <a:lumOff val="-34118"/>
              <a:alphaOff val="0"/>
            </a:schemeClr>
          </a:fillRef>
          <a:effectRef idx="0">
            <a:schemeClr val="accent4">
              <a:hueOff val="-10860453"/>
              <a:satOff val="61727"/>
              <a:lumOff val="-3411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PHỤC VỤ THEO KHẨU PHẦN ĂN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根據口味服務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3" name="Freeform 42"/>
          <p:cNvSpPr/>
          <p:nvPr/>
        </p:nvSpPr>
        <p:spPr>
          <a:xfrm>
            <a:off x="3721170" y="1581150"/>
            <a:ext cx="1983584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CẮT THỰC PHẨM THÀNH TỪNG PHẦN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>
                <a:solidFill>
                  <a:schemeClr val="tx1"/>
                </a:solidFill>
                <a:latin typeface="+mj-lt"/>
              </a:rPr>
              <a:t>切成</a:t>
            </a: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零碎食物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30548" y="1632480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6" name="Freeform 45"/>
          <p:cNvSpPr/>
          <p:nvPr/>
        </p:nvSpPr>
        <p:spPr>
          <a:xfrm>
            <a:off x="4224315" y="2180316"/>
            <a:ext cx="1877815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172091"/>
              <a:satOff val="12345"/>
              <a:lumOff val="-6824"/>
              <a:alphaOff val="0"/>
            </a:schemeClr>
          </a:fillRef>
          <a:effectRef idx="0">
            <a:schemeClr val="accent4">
              <a:hueOff val="-2172091"/>
              <a:satOff val="12345"/>
              <a:lumOff val="-682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ĐÓNG GÓI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包裝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201608" y="2237060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9" name="Freeform 48"/>
          <p:cNvSpPr/>
          <p:nvPr/>
        </p:nvSpPr>
        <p:spPr>
          <a:xfrm>
            <a:off x="4789052" y="2805991"/>
            <a:ext cx="1964945" cy="522521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344181"/>
              <a:satOff val="24691"/>
              <a:lumOff val="-13647"/>
              <a:alphaOff val="0"/>
            </a:schemeClr>
          </a:fillRef>
          <a:effectRef idx="0">
            <a:schemeClr val="accent4">
              <a:hueOff val="-4344181"/>
              <a:satOff val="24691"/>
              <a:lumOff val="-1364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DÁN TEM TÊN THỰC PHẨM, NGÀY NHẬP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標籤食品</a:t>
            </a:r>
            <a:r>
              <a:rPr lang="zh-TW" altLang="en-US" sz="1000" b="1" kern="1200" dirty="0">
                <a:solidFill>
                  <a:schemeClr val="tx1"/>
                </a:solidFill>
                <a:latin typeface="+mj-lt"/>
              </a:rPr>
              <a:t>名稱，進口日期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872669" y="2841641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2" name="Freeform 51"/>
          <p:cNvSpPr/>
          <p:nvPr/>
        </p:nvSpPr>
        <p:spPr>
          <a:xfrm>
            <a:off x="5734349" y="3394890"/>
            <a:ext cx="1883651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6516272"/>
              <a:satOff val="37036"/>
              <a:lumOff val="-20471"/>
              <a:alphaOff val="0"/>
            </a:schemeClr>
          </a:fillRef>
          <a:effectRef idx="0">
            <a:schemeClr val="accent4">
              <a:hueOff val="-6516272"/>
              <a:satOff val="37036"/>
              <a:lumOff val="-20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BẢO QUẢN TRONG TỦ ĐÔNG HOẠC TỦ MÁT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保存至冰箱</a:t>
            </a:r>
            <a:r>
              <a:rPr lang="zh-TW" altLang="en-US" sz="1000" b="1" kern="1200" dirty="0">
                <a:solidFill>
                  <a:schemeClr val="tx1"/>
                </a:solidFill>
                <a:latin typeface="+mj-lt"/>
              </a:rPr>
              <a:t>或</a:t>
            </a: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冷藏櫃中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543729" y="3446220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5" name="Freeform 54"/>
          <p:cNvSpPr/>
          <p:nvPr/>
        </p:nvSpPr>
        <p:spPr>
          <a:xfrm>
            <a:off x="6405410" y="3999471"/>
            <a:ext cx="1838998" cy="538203"/>
          </a:xfrm>
          <a:custGeom>
            <a:avLst/>
            <a:gdLst>
              <a:gd name="connsiteX0" fmla="*/ 0 w 865662"/>
              <a:gd name="connsiteY0" fmla="*/ 101009 h 605935"/>
              <a:gd name="connsiteX1" fmla="*/ 101009 w 865662"/>
              <a:gd name="connsiteY1" fmla="*/ 0 h 605935"/>
              <a:gd name="connsiteX2" fmla="*/ 764653 w 865662"/>
              <a:gd name="connsiteY2" fmla="*/ 0 h 605935"/>
              <a:gd name="connsiteX3" fmla="*/ 865662 w 865662"/>
              <a:gd name="connsiteY3" fmla="*/ 101009 h 605935"/>
              <a:gd name="connsiteX4" fmla="*/ 865662 w 865662"/>
              <a:gd name="connsiteY4" fmla="*/ 504926 h 605935"/>
              <a:gd name="connsiteX5" fmla="*/ 764653 w 865662"/>
              <a:gd name="connsiteY5" fmla="*/ 605935 h 605935"/>
              <a:gd name="connsiteX6" fmla="*/ 101009 w 865662"/>
              <a:gd name="connsiteY6" fmla="*/ 605935 h 605935"/>
              <a:gd name="connsiteX7" fmla="*/ 0 w 865662"/>
              <a:gd name="connsiteY7" fmla="*/ 504926 h 605935"/>
              <a:gd name="connsiteX8" fmla="*/ 0 w 865662"/>
              <a:gd name="connsiteY8" fmla="*/ 101009 h 60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65662" h="605935">
                <a:moveTo>
                  <a:pt x="0" y="101009"/>
                </a:moveTo>
                <a:cubicBezTo>
                  <a:pt x="0" y="45223"/>
                  <a:pt x="45223" y="0"/>
                  <a:pt x="101009" y="0"/>
                </a:cubicBezTo>
                <a:lnTo>
                  <a:pt x="764653" y="0"/>
                </a:lnTo>
                <a:cubicBezTo>
                  <a:pt x="820439" y="0"/>
                  <a:pt x="865662" y="45223"/>
                  <a:pt x="865662" y="101009"/>
                </a:cubicBezTo>
                <a:lnTo>
                  <a:pt x="865662" y="504926"/>
                </a:lnTo>
                <a:cubicBezTo>
                  <a:pt x="865662" y="560712"/>
                  <a:pt x="820439" y="605935"/>
                  <a:pt x="764653" y="605935"/>
                </a:cubicBezTo>
                <a:lnTo>
                  <a:pt x="101009" y="605935"/>
                </a:lnTo>
                <a:cubicBezTo>
                  <a:pt x="45223" y="605935"/>
                  <a:pt x="0" y="560712"/>
                  <a:pt x="0" y="504926"/>
                </a:cubicBezTo>
                <a:lnTo>
                  <a:pt x="0" y="10100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8688363"/>
              <a:satOff val="49382"/>
              <a:lumOff val="-27294"/>
              <a:alphaOff val="0"/>
            </a:schemeClr>
          </a:fillRef>
          <a:effectRef idx="0">
            <a:schemeClr val="accent4">
              <a:hueOff val="-8688363"/>
              <a:satOff val="49382"/>
              <a:lumOff val="-27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685" tIns="67685" rIns="67685" bIns="67685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1000" b="1" kern="1200" dirty="0" smtClean="0">
                <a:solidFill>
                  <a:schemeClr val="tx1"/>
                </a:solidFill>
                <a:latin typeface="+mj-lt"/>
              </a:rPr>
              <a:t>RÃ ĐÔNG</a:t>
            </a:r>
            <a:endParaRPr lang="en-US" sz="1000" b="1" kern="1200" dirty="0" smtClean="0">
              <a:solidFill>
                <a:schemeClr val="tx1"/>
              </a:solidFill>
              <a:latin typeface="+mj-lt"/>
            </a:endParaRPr>
          </a:p>
          <a:p>
            <a:pPr lvl="0" algn="ctr" defTabSz="444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TW" altLang="en-US" sz="1000" b="1" kern="1200" dirty="0" smtClean="0">
                <a:solidFill>
                  <a:schemeClr val="tx1"/>
                </a:solidFill>
                <a:latin typeface="+mj-lt"/>
              </a:rPr>
              <a:t>降溫</a:t>
            </a:r>
            <a:endParaRPr lang="en-US" sz="1000" b="1" kern="1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214790" y="4050801"/>
            <a:ext cx="588664" cy="43499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8" name="Bent-Up Arrow 57"/>
          <p:cNvSpPr/>
          <p:nvPr/>
        </p:nvSpPr>
        <p:spPr>
          <a:xfrm rot="16200000">
            <a:off x="2150673" y="1459640"/>
            <a:ext cx="456749" cy="547369"/>
          </a:xfrm>
          <a:prstGeom prst="bentUpArrow">
            <a:avLst>
              <a:gd name="adj1" fmla="val 32840"/>
              <a:gd name="adj2" fmla="val 20344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TextBox 22"/>
          <p:cNvSpPr txBox="1"/>
          <p:nvPr/>
        </p:nvSpPr>
        <p:spPr>
          <a:xfrm>
            <a:off x="2170235" y="1448966"/>
            <a:ext cx="7761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100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Không đạt</a:t>
            </a:r>
            <a:endParaRPr lang="en-US" sz="1100" i="1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zh-TW" altLang="en-US" sz="1100" i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不合格</a:t>
            </a:r>
            <a:endParaRPr lang="en-US" sz="1100" i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9" name="Bent Arrow 58"/>
          <p:cNvSpPr/>
          <p:nvPr/>
        </p:nvSpPr>
        <p:spPr>
          <a:xfrm>
            <a:off x="2932349" y="1805662"/>
            <a:ext cx="788821" cy="766088"/>
          </a:xfrm>
          <a:prstGeom prst="bentArrow">
            <a:avLst>
              <a:gd name="adj1" fmla="val 13929"/>
              <a:gd name="adj2" fmla="val 13558"/>
              <a:gd name="adj3" fmla="val 31940"/>
              <a:gd name="adj4" fmla="val 40232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4" name="Bent-Up Arrow 63"/>
          <p:cNvSpPr/>
          <p:nvPr/>
        </p:nvSpPr>
        <p:spPr>
          <a:xfrm rot="10800000" flipH="1">
            <a:off x="5708873" y="1768671"/>
            <a:ext cx="387128" cy="42208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5" name="Bent-Up Arrow 64"/>
          <p:cNvSpPr/>
          <p:nvPr/>
        </p:nvSpPr>
        <p:spPr>
          <a:xfrm rot="10800000" flipH="1">
            <a:off x="6096003" y="2389329"/>
            <a:ext cx="365332" cy="411020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2968328"/>
              <a:satOff val="15966"/>
              <a:lumOff val="683"/>
              <a:alphaOff val="0"/>
            </a:schemeClr>
          </a:fillRef>
          <a:effectRef idx="0">
            <a:schemeClr val="accent4">
              <a:tint val="50000"/>
              <a:hueOff val="-2968328"/>
              <a:satOff val="15966"/>
              <a:lumOff val="68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6" name="Bent-Up Arrow 65"/>
          <p:cNvSpPr/>
          <p:nvPr/>
        </p:nvSpPr>
        <p:spPr>
          <a:xfrm rot="10800000" flipH="1">
            <a:off x="6765457" y="2888540"/>
            <a:ext cx="398831" cy="497209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5936656"/>
              <a:satOff val="31931"/>
              <a:lumOff val="1366"/>
              <a:alphaOff val="0"/>
            </a:schemeClr>
          </a:fillRef>
          <a:effectRef idx="0">
            <a:schemeClr val="accent4">
              <a:tint val="50000"/>
              <a:hueOff val="-5936656"/>
              <a:satOff val="31931"/>
              <a:lumOff val="1366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7" name="Bent-Up Arrow 66"/>
          <p:cNvSpPr/>
          <p:nvPr/>
        </p:nvSpPr>
        <p:spPr>
          <a:xfrm rot="10800000" flipH="1">
            <a:off x="7668345" y="3549159"/>
            <a:ext cx="385998" cy="470387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50000"/>
              <a:hueOff val="-8904984"/>
              <a:satOff val="47897"/>
              <a:lumOff val="2048"/>
              <a:alphaOff val="0"/>
            </a:schemeClr>
          </a:fillRef>
          <a:effectRef idx="0">
            <a:schemeClr val="accent4">
              <a:tint val="50000"/>
              <a:hueOff val="-8904984"/>
              <a:satOff val="47897"/>
              <a:lumOff val="204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8" name="Bent-Up Arrow 77"/>
          <p:cNvSpPr/>
          <p:nvPr/>
        </p:nvSpPr>
        <p:spPr>
          <a:xfrm rot="16200000">
            <a:off x="4137083" y="3068798"/>
            <a:ext cx="547469" cy="1049234"/>
          </a:xfrm>
          <a:prstGeom prst="bentUpArrow">
            <a:avLst>
              <a:gd name="adj1" fmla="val 21116"/>
              <a:gd name="adj2" fmla="val 25000"/>
              <a:gd name="adj3" fmla="val 25000"/>
            </a:avLst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L-Shape 78"/>
          <p:cNvSpPr/>
          <p:nvPr/>
        </p:nvSpPr>
        <p:spPr>
          <a:xfrm>
            <a:off x="4800600" y="3890636"/>
            <a:ext cx="1565706" cy="433714"/>
          </a:xfrm>
          <a:prstGeom prst="corner">
            <a:avLst>
              <a:gd name="adj1" fmla="val 30388"/>
              <a:gd name="adj2" fmla="val 328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Bảo quản thực phẩm đông lạnh bằng công nghệ CAS - Nam Phú Th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08" y="3633827"/>
            <a:ext cx="1983607" cy="148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9891" y="790643"/>
            <a:ext cx="2495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">
            <a:extLst>
              <a:ext uri="{FF2B5EF4-FFF2-40B4-BE49-F238E27FC236}">
                <a16:creationId xmlns="" xmlns:a16="http://schemas.microsoft.com/office/drawing/2014/main" id="{CB511BBA-F822-419D-A285-6B5708F68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-10000"/>
                    </a14:imgEffect>
                    <a14:imgEffect>
                      <a14:colorTemperature colorTemp="8571"/>
                    </a14:imgEffect>
                    <a14:imgEffect>
                      <a14:saturation sat="298000"/>
                    </a14:imgEffect>
                    <a14:imgEffect>
                      <a14:brightnessContrast bright="3000" contrast="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68"/>
            <a:ext cx="610312" cy="490891"/>
          </a:xfrm>
          <a:prstGeom prst="rect">
            <a:avLst/>
          </a:prstGeom>
          <a:solidFill>
            <a:srgbClr val="66FFFF"/>
          </a:solidFill>
          <a:ln>
            <a:noFill/>
          </a:ln>
        </p:spPr>
      </p:pic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8ACEB185-4209-44E6-8A63-A8ED2D8F06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83" t="22037" r="16253" b="10675"/>
          <a:stretch/>
        </p:blipFill>
        <p:spPr>
          <a:xfrm>
            <a:off x="8382713" y="-1"/>
            <a:ext cx="656235" cy="49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03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1" grpId="0" animBg="1"/>
      <p:bldP spid="14" grpId="0" animBg="1"/>
      <p:bldP spid="17" grpId="0" animBg="1"/>
      <p:bldP spid="20" grpId="0" animBg="1"/>
      <p:bldP spid="22" grpId="0" animBg="1"/>
      <p:bldP spid="43" grpId="0" animBg="1"/>
      <p:bldP spid="46" grpId="0" animBg="1"/>
      <p:bldP spid="49" grpId="0" animBg="1"/>
      <p:bldP spid="52" grpId="0" animBg="1"/>
      <p:bldP spid="55" grpId="0" animBg="1"/>
      <p:bldP spid="23" grpId="0"/>
      <p:bldP spid="59" grpId="0" animBg="1"/>
      <p:bldP spid="78" grpId="0" animBg="1"/>
      <p:bldP spid="79" grpId="0" animBg="1"/>
    </p:bldLst>
  </p:timing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3579</TotalTime>
  <Words>1649</Words>
  <Application>Microsoft Office PowerPoint</Application>
  <PresentationFormat>On-screen Show (16:9)</PresentationFormat>
  <Paragraphs>288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Times New Roman</vt:lpstr>
      <vt:lpstr>Roboto Condensed</vt:lpstr>
      <vt:lpstr>Montserrat</vt:lpstr>
      <vt:lpstr>Microsoft YaHei</vt:lpstr>
      <vt:lpstr>Microsoft YaHei UI</vt:lpstr>
      <vt:lpstr>Times New Roman (Headings)</vt:lpstr>
      <vt:lpstr>宋体</vt:lpstr>
      <vt:lpstr>新細明體</vt:lpstr>
      <vt:lpstr>標楷體</vt:lpstr>
      <vt:lpstr>Roboto Condensed Light</vt:lpstr>
      <vt:lpstr>Arvo</vt:lpstr>
      <vt:lpstr>Salerio template</vt:lpstr>
      <vt:lpstr>HỒ SƠ NĂNG LỰC</vt:lpstr>
      <vt:lpstr>TRIẾT LÝ KINH DOANH 商業哲學</vt:lpstr>
      <vt:lpstr>CƠ CẤU NHÂN SỰ CÁC BẾP  臺校福利社人事結構</vt:lpstr>
      <vt:lpstr>CƠ CẤU NHÂN SỰ CÁC BẾP  臺校福利社人事結構</vt:lpstr>
      <vt:lpstr>NGUỒN CUNG ĐẦU VÀO 供應進商</vt:lpstr>
      <vt:lpstr>DANH MỤC NHÀ CUNG CẤP 供應商清單</vt:lpstr>
      <vt:lpstr>QUY TRÌNH CHẾ BIẾN THỰC PHẨM 加工流程 </vt:lpstr>
      <vt:lpstr>QUY TRÌNH BẾP ĂN 1 CHIỀU 單向廚房程序</vt:lpstr>
      <vt:lpstr>QUY TRÌNH CHẾ BIẾN VÀ BẢO QUẢN THỰC PHẨM ĐÔNG LẠNH 冷凍食品加工與儲存</vt:lpstr>
      <vt:lpstr>QUY TRÌNH TIẾP NHẬN, BẢO QUẢN, SỬ DỤNG GIA VỊ 接收，保存，使用調味料的程序</vt:lpstr>
      <vt:lpstr>MẶT BẰNG KHU BẾP &amp; SƠ CHẾ TẠI CÔNG TY  表面廚房 在公司加工    Cung cấp đến các cơ sở phục vụ tại chổ   提供和服務給各單位</vt:lpstr>
      <vt:lpstr>HÌNH ẢNH KHU BẾP VÀ PHỤC VỤ TẠI CÔNG TY 公司服務和廚房面積圖</vt:lpstr>
      <vt:lpstr>HÌNH ẢNH TÔNG QUAN &amp; KHU SƠ CHẾ . BẾP TẠI CÔNG TY  公司整體和廚房加工區的圖片</vt:lpstr>
      <vt:lpstr>PHƯƠNG ÁN GIẢM THIỂU CÔN TRÙNG 減少昆蟲方案</vt:lpstr>
      <vt:lpstr>CÁC THIẾT BỊ PHỤC VỤ 全套新設備投資-為2021-2022新學年提供服務</vt:lpstr>
      <vt:lpstr>ĐỒNG PHỤC VÀ BẢO HỘ LAO ĐỘNG 制服和勞工防護</vt:lpstr>
      <vt:lpstr>BAO GÓI THỰC PHẨM 食物包裝</vt:lpstr>
      <vt:lpstr>BAO GÓI THỰC PHẨM 食物包裝</vt:lpstr>
      <vt:lpstr>QUY TRÌNH PHÂN LOẠI RÁC VÀ DỤNG CỤ THU GOM RÁC THẢI 廢物分類程序和收集廢物工具</vt:lpstr>
      <vt:lpstr>QUY TRÌNH PHÂN LOẠI RÁC VÀ DỤNG CỤ THU GOM RÁC THẢI 廢物分類程序和收集廢物工具</vt:lpstr>
      <vt:lpstr>THANKS!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CATOLOG OF SALE</dc:title>
  <dc:creator>HP</dc:creator>
  <cp:lastModifiedBy>thang.thai</cp:lastModifiedBy>
  <cp:revision>239</cp:revision>
  <dcterms:modified xsi:type="dcterms:W3CDTF">2022-08-03T07:00:16Z</dcterms:modified>
</cp:coreProperties>
</file>